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42aa1605c743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28b6b8dd9343fd"/>
  </p:sldMasterIdLst>
  <p:sldIdLst>
    <p:sldId xmlns:r="http://schemas.openxmlformats.org/officeDocument/2006/relationships" id="256" r:id="R91471af1c4284830"/>
    <p:sldId xmlns:r="http://schemas.openxmlformats.org/officeDocument/2006/relationships" id="257" r:id="Rd6c45f8b27bc4c5d"/>
    <p:sldId xmlns:r="http://schemas.openxmlformats.org/officeDocument/2006/relationships" id="258" r:id="Rdab78eaae31940a9"/>
    <p:sldId xmlns:r="http://schemas.openxmlformats.org/officeDocument/2006/relationships" id="259" r:id="R5f2fea895253474c"/>
    <p:sldId xmlns:r="http://schemas.openxmlformats.org/officeDocument/2006/relationships" id="260" r:id="R7fad2d7d424d4670"/>
    <p:sldId xmlns:r="http://schemas.openxmlformats.org/officeDocument/2006/relationships" id="261" r:id="Rd6d7f57c0f1a4f6b"/>
    <p:sldId xmlns:r="http://schemas.openxmlformats.org/officeDocument/2006/relationships" id="262" r:id="Rb705ba33ade945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28b6b8dd9343fd" /><Relationship Type="http://schemas.openxmlformats.org/officeDocument/2006/relationships/slide" Target="/ppt/slides/slide1.xml" Id="R91471af1c4284830" /><Relationship Type="http://schemas.openxmlformats.org/officeDocument/2006/relationships/slide" Target="/ppt/slides/slide2.xml" Id="Rd6c45f8b27bc4c5d" /><Relationship Type="http://schemas.openxmlformats.org/officeDocument/2006/relationships/slide" Target="/ppt/slides/slide3.xml" Id="Rdab78eaae31940a9" /><Relationship Type="http://schemas.openxmlformats.org/officeDocument/2006/relationships/slide" Target="/ppt/slides/slide4.xml" Id="R5f2fea895253474c" /><Relationship Type="http://schemas.openxmlformats.org/officeDocument/2006/relationships/slide" Target="/ppt/slides/slide5.xml" Id="R7fad2d7d424d4670" /><Relationship Type="http://schemas.openxmlformats.org/officeDocument/2006/relationships/slide" Target="/ppt/slides/slide6.xml" Id="Rd6d7f57c0f1a4f6b" /><Relationship Type="http://schemas.openxmlformats.org/officeDocument/2006/relationships/slide" Target="/ppt/slides/slide7.xml" Id="Rb705ba33ade945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631a8497d84a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c8ad643604506" /><Relationship Type="http://schemas.openxmlformats.org/officeDocument/2006/relationships/theme" Target="/ppt/slideMasters/theme/theme1.xml" Id="R2ab9eb83c61c41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ac8ad6436045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454ce45c444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d08770cf24a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db24370af40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8dd591894f42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566cbcbc5c45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8372d94f14a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632f62b7884e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SIGVEST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−516 149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171 247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5 533 452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STRØMME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Slemdalsveien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41 75 91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997 495 497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SIGVEST AS</a:t>
            </a:r>
          </a:p>
        </p:txBody>
      </p:sp>
    </p:spTree>
  </p:cSld>
  <p:clrMapOvr>
    <a:masterClrMapping xmlns:a="http://schemas.openxmlformats.org/drawingml/2006/main"/>
  </p:clrMapOvr>
</p:sld>
</file>