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dc51365db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f60c30e444573"/>
  </p:sldMasterIdLst>
  <p:sldIdLst>
    <p:sldId xmlns:r="http://schemas.openxmlformats.org/officeDocument/2006/relationships" id="256" r:id="Rcfccf9d3f89944bc"/>
    <p:sldId xmlns:r="http://schemas.openxmlformats.org/officeDocument/2006/relationships" id="257" r:id="R002582b4de994201"/>
    <p:sldId xmlns:r="http://schemas.openxmlformats.org/officeDocument/2006/relationships" id="258" r:id="R3049719537a84d77"/>
    <p:sldId xmlns:r="http://schemas.openxmlformats.org/officeDocument/2006/relationships" id="259" r:id="Ra5e7551cc83c45bf"/>
    <p:sldId xmlns:r="http://schemas.openxmlformats.org/officeDocument/2006/relationships" id="260" r:id="R98785abec0054711"/>
    <p:sldId xmlns:r="http://schemas.openxmlformats.org/officeDocument/2006/relationships" id="261" r:id="R4ffe0289cac148ec"/>
    <p:sldId xmlns:r="http://schemas.openxmlformats.org/officeDocument/2006/relationships" id="262" r:id="R56e6bba98da1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f60c30e444573" /><Relationship Type="http://schemas.openxmlformats.org/officeDocument/2006/relationships/slide" Target="/ppt/slides/slide1.xml" Id="Rcfccf9d3f89944bc" /><Relationship Type="http://schemas.openxmlformats.org/officeDocument/2006/relationships/slide" Target="/ppt/slides/slide2.xml" Id="R002582b4de994201" /><Relationship Type="http://schemas.openxmlformats.org/officeDocument/2006/relationships/slide" Target="/ppt/slides/slide3.xml" Id="R3049719537a84d77" /><Relationship Type="http://schemas.openxmlformats.org/officeDocument/2006/relationships/slide" Target="/ppt/slides/slide4.xml" Id="Ra5e7551cc83c45bf" /><Relationship Type="http://schemas.openxmlformats.org/officeDocument/2006/relationships/slide" Target="/ppt/slides/slide5.xml" Id="R98785abec0054711" /><Relationship Type="http://schemas.openxmlformats.org/officeDocument/2006/relationships/slide" Target="/ppt/slides/slide6.xml" Id="R4ffe0289cac148ec" /><Relationship Type="http://schemas.openxmlformats.org/officeDocument/2006/relationships/slide" Target="/ppt/slides/slide7.xml" Id="R56e6bba98da1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acf1cc0b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0894bde542c8" /><Relationship Type="http://schemas.openxmlformats.org/officeDocument/2006/relationships/theme" Target="/ppt/slideMasters/theme/theme1.xml" Id="Rccc82bc2d735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d0894bde5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c9d16217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b20ddefc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9884d4d2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10e41d52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d0d0d736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fcc9d461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902e96b5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