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440af1fa0142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853fcbd5224146"/>
  </p:sldMasterIdLst>
  <p:sldIdLst>
    <p:sldId xmlns:r="http://schemas.openxmlformats.org/officeDocument/2006/relationships" id="256" r:id="R7b957d26ff1a4dd8"/>
    <p:sldId xmlns:r="http://schemas.openxmlformats.org/officeDocument/2006/relationships" id="257" r:id="R448fe0ae76474298"/>
    <p:sldId xmlns:r="http://schemas.openxmlformats.org/officeDocument/2006/relationships" id="258" r:id="Rcefe57f0f9c34007"/>
    <p:sldId xmlns:r="http://schemas.openxmlformats.org/officeDocument/2006/relationships" id="259" r:id="R383f065030424476"/>
    <p:sldId xmlns:r="http://schemas.openxmlformats.org/officeDocument/2006/relationships" id="260" r:id="R3d99a8064ba94cb0"/>
    <p:sldId xmlns:r="http://schemas.openxmlformats.org/officeDocument/2006/relationships" id="261" r:id="Rbbc88d2f40fc4333"/>
    <p:sldId xmlns:r="http://schemas.openxmlformats.org/officeDocument/2006/relationships" id="262" r:id="Rd1e71c6063be4e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53fcbd5224146" /><Relationship Type="http://schemas.openxmlformats.org/officeDocument/2006/relationships/slide" Target="/ppt/slides/slide1.xml" Id="R7b957d26ff1a4dd8" /><Relationship Type="http://schemas.openxmlformats.org/officeDocument/2006/relationships/slide" Target="/ppt/slides/slide2.xml" Id="R448fe0ae76474298" /><Relationship Type="http://schemas.openxmlformats.org/officeDocument/2006/relationships/slide" Target="/ppt/slides/slide3.xml" Id="Rcefe57f0f9c34007" /><Relationship Type="http://schemas.openxmlformats.org/officeDocument/2006/relationships/slide" Target="/ppt/slides/slide4.xml" Id="R383f065030424476" /><Relationship Type="http://schemas.openxmlformats.org/officeDocument/2006/relationships/slide" Target="/ppt/slides/slide5.xml" Id="R3d99a8064ba94cb0" /><Relationship Type="http://schemas.openxmlformats.org/officeDocument/2006/relationships/slide" Target="/ppt/slides/slide6.xml" Id="Rbbc88d2f40fc4333" /><Relationship Type="http://schemas.openxmlformats.org/officeDocument/2006/relationships/slide" Target="/ppt/slides/slide7.xml" Id="Rd1e71c6063be4e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f8343c95b4b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6329edf4c4bd1" /><Relationship Type="http://schemas.openxmlformats.org/officeDocument/2006/relationships/theme" Target="/ppt/slideMasters/theme/theme1.xml" Id="R4ea63e400dca47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66329edf4c4b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57ae7891a47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2da23034a4c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79ef11b2f45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8787a51b14a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8efa82a834e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6ce7ee68049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6d8584beb40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−369 947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BJARNULF HELGELAND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BULLE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