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96e7e856fd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6dde0749374efa"/>
  </p:sldMasterIdLst>
  <p:sldIdLst>
    <p:sldId xmlns:r="http://schemas.openxmlformats.org/officeDocument/2006/relationships" id="256" r:id="R2e1d1879e0554274"/>
    <p:sldId xmlns:r="http://schemas.openxmlformats.org/officeDocument/2006/relationships" id="257" r:id="R9f7647f98a76418c"/>
    <p:sldId xmlns:r="http://schemas.openxmlformats.org/officeDocument/2006/relationships" id="258" r:id="R32529b06cb4646ad"/>
    <p:sldId xmlns:r="http://schemas.openxmlformats.org/officeDocument/2006/relationships" id="259" r:id="Re080b8a160054cc2"/>
    <p:sldId xmlns:r="http://schemas.openxmlformats.org/officeDocument/2006/relationships" id="260" r:id="R718d002775074b52"/>
    <p:sldId xmlns:r="http://schemas.openxmlformats.org/officeDocument/2006/relationships" id="261" r:id="R852642221be3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dde0749374efa" /><Relationship Type="http://schemas.openxmlformats.org/officeDocument/2006/relationships/slide" Target="/ppt/slides/slide1.xml" Id="R2e1d1879e0554274" /><Relationship Type="http://schemas.openxmlformats.org/officeDocument/2006/relationships/slide" Target="/ppt/slides/slide2.xml" Id="R9f7647f98a76418c" /><Relationship Type="http://schemas.openxmlformats.org/officeDocument/2006/relationships/slide" Target="/ppt/slides/slide3.xml" Id="R32529b06cb4646ad" /><Relationship Type="http://schemas.openxmlformats.org/officeDocument/2006/relationships/slide" Target="/ppt/slides/slide4.xml" Id="Re080b8a160054cc2" /><Relationship Type="http://schemas.openxmlformats.org/officeDocument/2006/relationships/slide" Target="/ppt/slides/slide5.xml" Id="R718d002775074b52" /><Relationship Type="http://schemas.openxmlformats.org/officeDocument/2006/relationships/slide" Target="/ppt/slides/slide6.xml" Id="R852642221be3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dd44a4e5dc44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3157c160844d7" /><Relationship Type="http://schemas.openxmlformats.org/officeDocument/2006/relationships/theme" Target="/ppt/slideMasters/theme/theme1.xml" Id="Re52775f2fc784a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b3157c160844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ada8b6ec047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e493486ba4a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b14af761843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4fbe85da3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a9b6a577b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9f29ec4b94b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