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d67a0c6e148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8d6663f594863"/>
  </p:sldMasterIdLst>
  <p:sldIdLst>
    <p:sldId xmlns:r="http://schemas.openxmlformats.org/officeDocument/2006/relationships" id="256" r:id="R2bfc3e72c9b34b46"/>
    <p:sldId xmlns:r="http://schemas.openxmlformats.org/officeDocument/2006/relationships" id="257" r:id="R82546886d20343ad"/>
    <p:sldId xmlns:r="http://schemas.openxmlformats.org/officeDocument/2006/relationships" id="258" r:id="R58e6e573ad2b431d"/>
    <p:sldId xmlns:r="http://schemas.openxmlformats.org/officeDocument/2006/relationships" id="259" r:id="R65b357fa7ae54571"/>
    <p:sldId xmlns:r="http://schemas.openxmlformats.org/officeDocument/2006/relationships" id="260" r:id="R6f21a860a65c4a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8d6663f594863" /><Relationship Type="http://schemas.openxmlformats.org/officeDocument/2006/relationships/slide" Target="/ppt/slides/slide1.xml" Id="R2bfc3e72c9b34b46" /><Relationship Type="http://schemas.openxmlformats.org/officeDocument/2006/relationships/slide" Target="/ppt/slides/slide2.xml" Id="R82546886d20343ad" /><Relationship Type="http://schemas.openxmlformats.org/officeDocument/2006/relationships/slide" Target="/ppt/slides/slide3.xml" Id="R58e6e573ad2b431d" /><Relationship Type="http://schemas.openxmlformats.org/officeDocument/2006/relationships/slide" Target="/ppt/slides/slide4.xml" Id="R65b357fa7ae54571" /><Relationship Type="http://schemas.openxmlformats.org/officeDocument/2006/relationships/slide" Target="/ppt/slides/slide5.xml" Id="R6f21a860a65c4a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f83dea31949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cb53c03294277" /><Relationship Type="http://schemas.openxmlformats.org/officeDocument/2006/relationships/theme" Target="/ppt/slideMasters/theme/theme1.xml" Id="R95d213a44511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5cb53c0329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4ae538ea2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993d9c03b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8ba77453247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56137fe4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f89591d94c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