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740f60cb5742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849513bcee4141"/>
  </p:sldMasterIdLst>
  <p:sldIdLst>
    <p:sldId xmlns:r="http://schemas.openxmlformats.org/officeDocument/2006/relationships" id="256" r:id="R6cf06d7d89444cfe"/>
    <p:sldId xmlns:r="http://schemas.openxmlformats.org/officeDocument/2006/relationships" id="257" r:id="R555f11c7712644f6"/>
    <p:sldId xmlns:r="http://schemas.openxmlformats.org/officeDocument/2006/relationships" id="258" r:id="R7b8b12fea4dd431b"/>
    <p:sldId xmlns:r="http://schemas.openxmlformats.org/officeDocument/2006/relationships" id="259" r:id="Rc9e2db86b5e24ad4"/>
    <p:sldId xmlns:r="http://schemas.openxmlformats.org/officeDocument/2006/relationships" id="260" r:id="Rb06825249a944d51"/>
    <p:sldId xmlns:r="http://schemas.openxmlformats.org/officeDocument/2006/relationships" id="261" r:id="R01ded51a541d49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849513bcee4141" /><Relationship Type="http://schemas.openxmlformats.org/officeDocument/2006/relationships/slide" Target="/ppt/slides/slide1.xml" Id="R6cf06d7d89444cfe" /><Relationship Type="http://schemas.openxmlformats.org/officeDocument/2006/relationships/slide" Target="/ppt/slides/slide2.xml" Id="R555f11c7712644f6" /><Relationship Type="http://schemas.openxmlformats.org/officeDocument/2006/relationships/slide" Target="/ppt/slides/slide3.xml" Id="R7b8b12fea4dd431b" /><Relationship Type="http://schemas.openxmlformats.org/officeDocument/2006/relationships/slide" Target="/ppt/slides/slide4.xml" Id="Rc9e2db86b5e24ad4" /><Relationship Type="http://schemas.openxmlformats.org/officeDocument/2006/relationships/slide" Target="/ppt/slides/slide5.xml" Id="Rb06825249a944d51" /><Relationship Type="http://schemas.openxmlformats.org/officeDocument/2006/relationships/slide" Target="/ppt/slides/slide6.xml" Id="R01ded51a541d49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5995d08674b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e7b1c7a86433e" /><Relationship Type="http://schemas.openxmlformats.org/officeDocument/2006/relationships/theme" Target="/ppt/slideMasters/theme/theme1.xml" Id="R384863f9c0f149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fe7b1c7a8643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de0da4c854a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5e40222a044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17cf5352c4a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370ee8bb449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13bd7b78b46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d7bbb00d545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