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53b363778d4f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ded1c507a44588"/>
  </p:sldMasterIdLst>
  <p:sldIdLst>
    <p:sldId xmlns:r="http://schemas.openxmlformats.org/officeDocument/2006/relationships" id="256" r:id="R0f80de533251465a"/>
    <p:sldId xmlns:r="http://schemas.openxmlformats.org/officeDocument/2006/relationships" id="257" r:id="R84622853b2cb4b8f"/>
    <p:sldId xmlns:r="http://schemas.openxmlformats.org/officeDocument/2006/relationships" id="258" r:id="R155bd5f3baae44d7"/>
    <p:sldId xmlns:r="http://schemas.openxmlformats.org/officeDocument/2006/relationships" id="259" r:id="R9aea4d710dc245b5"/>
    <p:sldId xmlns:r="http://schemas.openxmlformats.org/officeDocument/2006/relationships" id="260" r:id="R4d127d08ca864d1f"/>
    <p:sldId xmlns:r="http://schemas.openxmlformats.org/officeDocument/2006/relationships" id="261" r:id="R65e936171ce4401e"/>
    <p:sldId xmlns:r="http://schemas.openxmlformats.org/officeDocument/2006/relationships" id="262" r:id="Ra69931d0061f49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ded1c507a44588" /><Relationship Type="http://schemas.openxmlformats.org/officeDocument/2006/relationships/slide" Target="/ppt/slides/slide1.xml" Id="R0f80de533251465a" /><Relationship Type="http://schemas.openxmlformats.org/officeDocument/2006/relationships/slide" Target="/ppt/slides/slide2.xml" Id="R84622853b2cb4b8f" /><Relationship Type="http://schemas.openxmlformats.org/officeDocument/2006/relationships/slide" Target="/ppt/slides/slide3.xml" Id="R155bd5f3baae44d7" /><Relationship Type="http://schemas.openxmlformats.org/officeDocument/2006/relationships/slide" Target="/ppt/slides/slide4.xml" Id="R9aea4d710dc245b5" /><Relationship Type="http://schemas.openxmlformats.org/officeDocument/2006/relationships/slide" Target="/ppt/slides/slide5.xml" Id="R4d127d08ca864d1f" /><Relationship Type="http://schemas.openxmlformats.org/officeDocument/2006/relationships/slide" Target="/ppt/slides/slide6.xml" Id="R65e936171ce4401e" /><Relationship Type="http://schemas.openxmlformats.org/officeDocument/2006/relationships/slide" Target="/ppt/slides/slide7.xml" Id="Ra69931d0061f49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4ba206f8f540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65959d2ee4708" /><Relationship Type="http://schemas.openxmlformats.org/officeDocument/2006/relationships/theme" Target="/ppt/slideMasters/theme/theme1.xml" Id="R5c0fd0b99ec54c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265959d2ee47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049a93b384a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fe6a8cf9e45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62af16eff4c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7b974738c4b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ed577ba304d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a0571099242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a474b404d47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SAVI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254 015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4 068 659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4 078 930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 VIVIAN ERIKSEN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Kvernhagen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997 331 494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SAVI AS</a:t>
            </a:r>
          </a:p>
        </p:txBody>
      </p:sp>
    </p:spTree>
  </p:cSld>
  <p:clrMapOvr>
    <a:masterClrMapping xmlns:a="http://schemas.openxmlformats.org/drawingml/2006/main"/>
  </p:clrMapOvr>
</p:sld>
</file>