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6f98f7ef0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ec5af989e481a"/>
  </p:sldMasterIdLst>
  <p:sldIdLst>
    <p:sldId xmlns:r="http://schemas.openxmlformats.org/officeDocument/2006/relationships" id="256" r:id="R8ae5855254984a3d"/>
    <p:sldId xmlns:r="http://schemas.openxmlformats.org/officeDocument/2006/relationships" id="257" r:id="Rd14dcc41a2314427"/>
    <p:sldId xmlns:r="http://schemas.openxmlformats.org/officeDocument/2006/relationships" id="258" r:id="Rfbe6276cff3b4087"/>
    <p:sldId xmlns:r="http://schemas.openxmlformats.org/officeDocument/2006/relationships" id="259" r:id="R471ce7e8f6aa41e7"/>
    <p:sldId xmlns:r="http://schemas.openxmlformats.org/officeDocument/2006/relationships" id="260" r:id="Rc25efd093535475e"/>
    <p:sldId xmlns:r="http://schemas.openxmlformats.org/officeDocument/2006/relationships" id="261" r:id="R714ecdce6ff74f86"/>
    <p:sldId xmlns:r="http://schemas.openxmlformats.org/officeDocument/2006/relationships" id="262" r:id="Rc95f4466491e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ec5af989e481a" /><Relationship Type="http://schemas.openxmlformats.org/officeDocument/2006/relationships/slide" Target="/ppt/slides/slide1.xml" Id="R8ae5855254984a3d" /><Relationship Type="http://schemas.openxmlformats.org/officeDocument/2006/relationships/slide" Target="/ppt/slides/slide2.xml" Id="Rd14dcc41a2314427" /><Relationship Type="http://schemas.openxmlformats.org/officeDocument/2006/relationships/slide" Target="/ppt/slides/slide3.xml" Id="Rfbe6276cff3b4087" /><Relationship Type="http://schemas.openxmlformats.org/officeDocument/2006/relationships/slide" Target="/ppt/slides/slide4.xml" Id="R471ce7e8f6aa41e7" /><Relationship Type="http://schemas.openxmlformats.org/officeDocument/2006/relationships/slide" Target="/ppt/slides/slide5.xml" Id="Rc25efd093535475e" /><Relationship Type="http://schemas.openxmlformats.org/officeDocument/2006/relationships/slide" Target="/ppt/slides/slide6.xml" Id="R714ecdce6ff74f86" /><Relationship Type="http://schemas.openxmlformats.org/officeDocument/2006/relationships/slide" Target="/ppt/slides/slide7.xml" Id="Rc95f4466491e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87b7cb3ea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06ef2605a458a" /><Relationship Type="http://schemas.openxmlformats.org/officeDocument/2006/relationships/theme" Target="/ppt/slideMasters/theme/theme1.xml" Id="Rfc9eed631a17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06ef2605a45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9e9f62acf48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c25b4bdc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aa7c05eff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450915f2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dcef5ab44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dd932bdd0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16b5b1d948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