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730181656c4f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8ced0fa02744d3"/>
  </p:sldMasterIdLst>
  <p:sldIdLst>
    <p:sldId xmlns:r="http://schemas.openxmlformats.org/officeDocument/2006/relationships" id="256" r:id="R7e24fe673e3646f6"/>
    <p:sldId xmlns:r="http://schemas.openxmlformats.org/officeDocument/2006/relationships" id="257" r:id="Rf97b51f012e24c64"/>
    <p:sldId xmlns:r="http://schemas.openxmlformats.org/officeDocument/2006/relationships" id="258" r:id="R6c04007d360d4e6d"/>
    <p:sldId xmlns:r="http://schemas.openxmlformats.org/officeDocument/2006/relationships" id="259" r:id="Rf6a336202a4d4956"/>
    <p:sldId xmlns:r="http://schemas.openxmlformats.org/officeDocument/2006/relationships" id="260" r:id="R76feaebd15f74df5"/>
    <p:sldId xmlns:r="http://schemas.openxmlformats.org/officeDocument/2006/relationships" id="261" r:id="Rd420fa8adbd14d39"/>
    <p:sldId xmlns:r="http://schemas.openxmlformats.org/officeDocument/2006/relationships" id="262" r:id="R782f89c33b4b42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8ced0fa02744d3" /><Relationship Type="http://schemas.openxmlformats.org/officeDocument/2006/relationships/slide" Target="/ppt/slides/slide1.xml" Id="R7e24fe673e3646f6" /><Relationship Type="http://schemas.openxmlformats.org/officeDocument/2006/relationships/slide" Target="/ppt/slides/slide2.xml" Id="Rf97b51f012e24c64" /><Relationship Type="http://schemas.openxmlformats.org/officeDocument/2006/relationships/slide" Target="/ppt/slides/slide3.xml" Id="R6c04007d360d4e6d" /><Relationship Type="http://schemas.openxmlformats.org/officeDocument/2006/relationships/slide" Target="/ppt/slides/slide4.xml" Id="Rf6a336202a4d4956" /><Relationship Type="http://schemas.openxmlformats.org/officeDocument/2006/relationships/slide" Target="/ppt/slides/slide5.xml" Id="R76feaebd15f74df5" /><Relationship Type="http://schemas.openxmlformats.org/officeDocument/2006/relationships/slide" Target="/ppt/slides/slide6.xml" Id="Rd420fa8adbd14d39" /><Relationship Type="http://schemas.openxmlformats.org/officeDocument/2006/relationships/slide" Target="/ppt/slides/slide7.xml" Id="R782f89c33b4b42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7cfd40015f43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7ebb6f2c242b6" /><Relationship Type="http://schemas.openxmlformats.org/officeDocument/2006/relationships/theme" Target="/ppt/slideMasters/theme/theme1.xml" Id="Rc3857157a4d245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c7ebb6f2c242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bd9e6538042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ac3a829af42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0b7a309284c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a8aa28d9649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5cda7a62940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82fdd31a148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af1d0f7ae46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NIPET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NIPET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611 459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12 146 023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12 614 528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NINA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EILIN VIKSE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STINA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VEGARD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Restaurationveien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pettersen.nina@lyse.net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997 256 530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