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438ee1fed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364205d354a7c"/>
  </p:sldMasterIdLst>
  <p:sldIdLst>
    <p:sldId xmlns:r="http://schemas.openxmlformats.org/officeDocument/2006/relationships" id="256" r:id="R2aecbda2b23941fb"/>
    <p:sldId xmlns:r="http://schemas.openxmlformats.org/officeDocument/2006/relationships" id="257" r:id="Re09d17181e814eae"/>
    <p:sldId xmlns:r="http://schemas.openxmlformats.org/officeDocument/2006/relationships" id="258" r:id="Re5db5666de514eb5"/>
    <p:sldId xmlns:r="http://schemas.openxmlformats.org/officeDocument/2006/relationships" id="259" r:id="Rf41b1a3b99e74b22"/>
    <p:sldId xmlns:r="http://schemas.openxmlformats.org/officeDocument/2006/relationships" id="260" r:id="Refaeedb20d6f4eba"/>
    <p:sldId xmlns:r="http://schemas.openxmlformats.org/officeDocument/2006/relationships" id="261" r:id="Rbe5437224dba4cd0"/>
    <p:sldId xmlns:r="http://schemas.openxmlformats.org/officeDocument/2006/relationships" id="262" r:id="R0473ffc9f27b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364205d354a7c" /><Relationship Type="http://schemas.openxmlformats.org/officeDocument/2006/relationships/slide" Target="/ppt/slides/slide1.xml" Id="R2aecbda2b23941fb" /><Relationship Type="http://schemas.openxmlformats.org/officeDocument/2006/relationships/slide" Target="/ppt/slides/slide2.xml" Id="Re09d17181e814eae" /><Relationship Type="http://schemas.openxmlformats.org/officeDocument/2006/relationships/slide" Target="/ppt/slides/slide3.xml" Id="Re5db5666de514eb5" /><Relationship Type="http://schemas.openxmlformats.org/officeDocument/2006/relationships/slide" Target="/ppt/slides/slide4.xml" Id="Rf41b1a3b99e74b22" /><Relationship Type="http://schemas.openxmlformats.org/officeDocument/2006/relationships/slide" Target="/ppt/slides/slide5.xml" Id="Refaeedb20d6f4eba" /><Relationship Type="http://schemas.openxmlformats.org/officeDocument/2006/relationships/slide" Target="/ppt/slides/slide6.xml" Id="Rbe5437224dba4cd0" /><Relationship Type="http://schemas.openxmlformats.org/officeDocument/2006/relationships/slide" Target="/ppt/slides/slide7.xml" Id="R0473ffc9f27b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95572c7dc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d16339c2464d" /><Relationship Type="http://schemas.openxmlformats.org/officeDocument/2006/relationships/theme" Target="/ppt/slideMasters/theme/theme1.xml" Id="R27afc471f2e1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1d16339c2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f1d06be3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95fb7cc5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0bc5374e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e8c5c4e19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2b045708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e9cb60a6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5f87384d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