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61b2f9d8744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5fd2c4b8b74aa0"/>
  </p:sldMasterIdLst>
  <p:sldIdLst>
    <p:sldId xmlns:r="http://schemas.openxmlformats.org/officeDocument/2006/relationships" id="256" r:id="Rfe0ff728d0384523"/>
    <p:sldId xmlns:r="http://schemas.openxmlformats.org/officeDocument/2006/relationships" id="257" r:id="Re52acd5fb8e44c63"/>
    <p:sldId xmlns:r="http://schemas.openxmlformats.org/officeDocument/2006/relationships" id="258" r:id="R045d9f733e364c2f"/>
    <p:sldId xmlns:r="http://schemas.openxmlformats.org/officeDocument/2006/relationships" id="259" r:id="R5088c44d91a24092"/>
    <p:sldId xmlns:r="http://schemas.openxmlformats.org/officeDocument/2006/relationships" id="260" r:id="R97c17f0f16634ec0"/>
    <p:sldId xmlns:r="http://schemas.openxmlformats.org/officeDocument/2006/relationships" id="261" r:id="Raa180809db7b4642"/>
    <p:sldId xmlns:r="http://schemas.openxmlformats.org/officeDocument/2006/relationships" id="262" r:id="Ra21095b2db7b49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fd2c4b8b74aa0" /><Relationship Type="http://schemas.openxmlformats.org/officeDocument/2006/relationships/slide" Target="/ppt/slides/slide1.xml" Id="Rfe0ff728d0384523" /><Relationship Type="http://schemas.openxmlformats.org/officeDocument/2006/relationships/slide" Target="/ppt/slides/slide2.xml" Id="Re52acd5fb8e44c63" /><Relationship Type="http://schemas.openxmlformats.org/officeDocument/2006/relationships/slide" Target="/ppt/slides/slide3.xml" Id="R045d9f733e364c2f" /><Relationship Type="http://schemas.openxmlformats.org/officeDocument/2006/relationships/slide" Target="/ppt/slides/slide4.xml" Id="R5088c44d91a24092" /><Relationship Type="http://schemas.openxmlformats.org/officeDocument/2006/relationships/slide" Target="/ppt/slides/slide5.xml" Id="R97c17f0f16634ec0" /><Relationship Type="http://schemas.openxmlformats.org/officeDocument/2006/relationships/slide" Target="/ppt/slides/slide6.xml" Id="Raa180809db7b4642" /><Relationship Type="http://schemas.openxmlformats.org/officeDocument/2006/relationships/slide" Target="/ppt/slides/slide7.xml" Id="Ra21095b2db7b49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e08616e8b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1a0a218234112" /><Relationship Type="http://schemas.openxmlformats.org/officeDocument/2006/relationships/theme" Target="/ppt/slideMasters/theme/theme1.xml" Id="R659c54a4253c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1a0a2182341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3e2d754cc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5c52f0699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37a9be9ae44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0aaf844740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ba56544da40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a2f2a951d48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c93d4f70f42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