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c707042126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cee30e48340cf"/>
  </p:sldMasterIdLst>
  <p:sldIdLst>
    <p:sldId xmlns:r="http://schemas.openxmlformats.org/officeDocument/2006/relationships" id="256" r:id="R23e40f7f247f4197"/>
    <p:sldId xmlns:r="http://schemas.openxmlformats.org/officeDocument/2006/relationships" id="257" r:id="R1e346515640e4bdd"/>
    <p:sldId xmlns:r="http://schemas.openxmlformats.org/officeDocument/2006/relationships" id="258" r:id="R53ceb5c968644353"/>
    <p:sldId xmlns:r="http://schemas.openxmlformats.org/officeDocument/2006/relationships" id="259" r:id="Rf0630bb16d984f99"/>
    <p:sldId xmlns:r="http://schemas.openxmlformats.org/officeDocument/2006/relationships" id="260" r:id="R5c1db0138f394823"/>
    <p:sldId xmlns:r="http://schemas.openxmlformats.org/officeDocument/2006/relationships" id="261" r:id="R5df962d53ade430c"/>
    <p:sldId xmlns:r="http://schemas.openxmlformats.org/officeDocument/2006/relationships" id="262" r:id="R0064cee21b6b4f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cee30e48340cf" /><Relationship Type="http://schemas.openxmlformats.org/officeDocument/2006/relationships/slide" Target="/ppt/slides/slide1.xml" Id="R23e40f7f247f4197" /><Relationship Type="http://schemas.openxmlformats.org/officeDocument/2006/relationships/slide" Target="/ppt/slides/slide2.xml" Id="R1e346515640e4bdd" /><Relationship Type="http://schemas.openxmlformats.org/officeDocument/2006/relationships/slide" Target="/ppt/slides/slide3.xml" Id="R53ceb5c968644353" /><Relationship Type="http://schemas.openxmlformats.org/officeDocument/2006/relationships/slide" Target="/ppt/slides/slide4.xml" Id="Rf0630bb16d984f99" /><Relationship Type="http://schemas.openxmlformats.org/officeDocument/2006/relationships/slide" Target="/ppt/slides/slide5.xml" Id="R5c1db0138f394823" /><Relationship Type="http://schemas.openxmlformats.org/officeDocument/2006/relationships/slide" Target="/ppt/slides/slide6.xml" Id="R5df962d53ade430c" /><Relationship Type="http://schemas.openxmlformats.org/officeDocument/2006/relationships/slide" Target="/ppt/slides/slide7.xml" Id="R0064cee21b6b4f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2eb0bcec24f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7bd33844642d2" /><Relationship Type="http://schemas.openxmlformats.org/officeDocument/2006/relationships/theme" Target="/ppt/slideMasters/theme/theme1.xml" Id="R965b82a6d2d8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07bd338446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c538cd291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781a2ea5d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b49334fb54b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6c635c44145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b6170d049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e5c40a2ce46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39a7a87364c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RØSHOLDT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1 067 751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terrasse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997 163 893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