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3dcd61e48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b868dca4e4fe0"/>
  </p:sldMasterIdLst>
  <p:sldIdLst>
    <p:sldId xmlns:r="http://schemas.openxmlformats.org/officeDocument/2006/relationships" id="256" r:id="R5a9c2a25af19489f"/>
    <p:sldId xmlns:r="http://schemas.openxmlformats.org/officeDocument/2006/relationships" id="257" r:id="Rfee196006aab48ce"/>
    <p:sldId xmlns:r="http://schemas.openxmlformats.org/officeDocument/2006/relationships" id="258" r:id="Rcd035dded7024290"/>
    <p:sldId xmlns:r="http://schemas.openxmlformats.org/officeDocument/2006/relationships" id="259" r:id="R12e9160715164121"/>
    <p:sldId xmlns:r="http://schemas.openxmlformats.org/officeDocument/2006/relationships" id="260" r:id="R0dfc7bbd9843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b868dca4e4fe0" /><Relationship Type="http://schemas.openxmlformats.org/officeDocument/2006/relationships/slide" Target="/ppt/slides/slide1.xml" Id="R5a9c2a25af19489f" /><Relationship Type="http://schemas.openxmlformats.org/officeDocument/2006/relationships/slide" Target="/ppt/slides/slide2.xml" Id="Rfee196006aab48ce" /><Relationship Type="http://schemas.openxmlformats.org/officeDocument/2006/relationships/slide" Target="/ppt/slides/slide3.xml" Id="Rcd035dded7024290" /><Relationship Type="http://schemas.openxmlformats.org/officeDocument/2006/relationships/slide" Target="/ppt/slides/slide4.xml" Id="R12e9160715164121" /><Relationship Type="http://schemas.openxmlformats.org/officeDocument/2006/relationships/slide" Target="/ppt/slides/slide5.xml" Id="R0dfc7bbd9843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12ea26c14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894c64b842ae" /><Relationship Type="http://schemas.openxmlformats.org/officeDocument/2006/relationships/theme" Target="/ppt/slideMasters/theme/theme1.xml" Id="R080e683c0b57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0894c64b8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c347dd38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1134b9af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4af9ee23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d07236f9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88091911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