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4b625b294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23c1f4ba5412e"/>
  </p:sldMasterIdLst>
  <p:sldIdLst>
    <p:sldId xmlns:r="http://schemas.openxmlformats.org/officeDocument/2006/relationships" id="256" r:id="Rab9fbcfd36b94200"/>
    <p:sldId xmlns:r="http://schemas.openxmlformats.org/officeDocument/2006/relationships" id="257" r:id="Rbf3210423d4f4531"/>
    <p:sldId xmlns:r="http://schemas.openxmlformats.org/officeDocument/2006/relationships" id="258" r:id="R53e79fa634a048eb"/>
    <p:sldId xmlns:r="http://schemas.openxmlformats.org/officeDocument/2006/relationships" id="259" r:id="Rc2ad62f20f98462f"/>
    <p:sldId xmlns:r="http://schemas.openxmlformats.org/officeDocument/2006/relationships" id="260" r:id="Rec482ef1d8594509"/>
    <p:sldId xmlns:r="http://schemas.openxmlformats.org/officeDocument/2006/relationships" id="261" r:id="Re5f24964d1a0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23c1f4ba5412e" /><Relationship Type="http://schemas.openxmlformats.org/officeDocument/2006/relationships/slide" Target="/ppt/slides/slide1.xml" Id="Rab9fbcfd36b94200" /><Relationship Type="http://schemas.openxmlformats.org/officeDocument/2006/relationships/slide" Target="/ppt/slides/slide2.xml" Id="Rbf3210423d4f4531" /><Relationship Type="http://schemas.openxmlformats.org/officeDocument/2006/relationships/slide" Target="/ppt/slides/slide3.xml" Id="R53e79fa634a048eb" /><Relationship Type="http://schemas.openxmlformats.org/officeDocument/2006/relationships/slide" Target="/ppt/slides/slide4.xml" Id="Rc2ad62f20f98462f" /><Relationship Type="http://schemas.openxmlformats.org/officeDocument/2006/relationships/slide" Target="/ppt/slides/slide5.xml" Id="Rec482ef1d8594509" /><Relationship Type="http://schemas.openxmlformats.org/officeDocument/2006/relationships/slide" Target="/ppt/slides/slide6.xml" Id="Re5f24964d1a0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0feaa0eb3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d0848c13499e" /><Relationship Type="http://schemas.openxmlformats.org/officeDocument/2006/relationships/theme" Target="/ppt/slideMasters/theme/theme1.xml" Id="R30e92c5f8441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8d0848c13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b1dd04b8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205ebbcb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6813e1a7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8bb5b636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ef79dc0d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d8b70bcf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