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cd3b10260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2701e7933445e"/>
  </p:sldMasterIdLst>
  <p:sldIdLst>
    <p:sldId xmlns:r="http://schemas.openxmlformats.org/officeDocument/2006/relationships" id="256" r:id="Rf67802a5b1c64c7c"/>
    <p:sldId xmlns:r="http://schemas.openxmlformats.org/officeDocument/2006/relationships" id="257" r:id="Raa009dca8f584d80"/>
    <p:sldId xmlns:r="http://schemas.openxmlformats.org/officeDocument/2006/relationships" id="258" r:id="R4355b3a2b89143e4"/>
    <p:sldId xmlns:r="http://schemas.openxmlformats.org/officeDocument/2006/relationships" id="259" r:id="R53af0e6ebc424425"/>
    <p:sldId xmlns:r="http://schemas.openxmlformats.org/officeDocument/2006/relationships" id="260" r:id="Rf7b3fed761ea48a9"/>
    <p:sldId xmlns:r="http://schemas.openxmlformats.org/officeDocument/2006/relationships" id="261" r:id="R55f08ae673fc4a21"/>
    <p:sldId xmlns:r="http://schemas.openxmlformats.org/officeDocument/2006/relationships" id="262" r:id="Rf8874488b0a5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2701e7933445e" /><Relationship Type="http://schemas.openxmlformats.org/officeDocument/2006/relationships/slide" Target="/ppt/slides/slide1.xml" Id="Rf67802a5b1c64c7c" /><Relationship Type="http://schemas.openxmlformats.org/officeDocument/2006/relationships/slide" Target="/ppt/slides/slide2.xml" Id="Raa009dca8f584d80" /><Relationship Type="http://schemas.openxmlformats.org/officeDocument/2006/relationships/slide" Target="/ppt/slides/slide3.xml" Id="R4355b3a2b89143e4" /><Relationship Type="http://schemas.openxmlformats.org/officeDocument/2006/relationships/slide" Target="/ppt/slides/slide4.xml" Id="R53af0e6ebc424425" /><Relationship Type="http://schemas.openxmlformats.org/officeDocument/2006/relationships/slide" Target="/ppt/slides/slide5.xml" Id="Rf7b3fed761ea48a9" /><Relationship Type="http://schemas.openxmlformats.org/officeDocument/2006/relationships/slide" Target="/ppt/slides/slide6.xml" Id="R55f08ae673fc4a21" /><Relationship Type="http://schemas.openxmlformats.org/officeDocument/2006/relationships/slide" Target="/ppt/slides/slide7.xml" Id="Rf8874488b0a5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930c510e6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c69c644384080" /><Relationship Type="http://schemas.openxmlformats.org/officeDocument/2006/relationships/theme" Target="/ppt/slideMasters/theme/theme1.xml" Id="Rd3d743bd44b2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c69c6443840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e1e44f172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256784212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3100299b5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711f3dc0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f447dcb40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b0742279a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68d77a751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