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8363d50a24b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a106f9f9340dd"/>
  </p:sldMasterIdLst>
  <p:sldIdLst>
    <p:sldId xmlns:r="http://schemas.openxmlformats.org/officeDocument/2006/relationships" id="256" r:id="R28b0dce205ee404d"/>
    <p:sldId xmlns:r="http://schemas.openxmlformats.org/officeDocument/2006/relationships" id="257" r:id="Rbceb1b86ebf94469"/>
    <p:sldId xmlns:r="http://schemas.openxmlformats.org/officeDocument/2006/relationships" id="258" r:id="R000ba45e8d26406b"/>
    <p:sldId xmlns:r="http://schemas.openxmlformats.org/officeDocument/2006/relationships" id="259" r:id="Rdf4634b96a194966"/>
    <p:sldId xmlns:r="http://schemas.openxmlformats.org/officeDocument/2006/relationships" id="260" r:id="R086a2c6282814295"/>
    <p:sldId xmlns:r="http://schemas.openxmlformats.org/officeDocument/2006/relationships" id="261" r:id="Rbc1e4365758a40e1"/>
    <p:sldId xmlns:r="http://schemas.openxmlformats.org/officeDocument/2006/relationships" id="262" r:id="R2ad1173281d7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a106f9f9340dd" /><Relationship Type="http://schemas.openxmlformats.org/officeDocument/2006/relationships/slide" Target="/ppt/slides/slide1.xml" Id="R28b0dce205ee404d" /><Relationship Type="http://schemas.openxmlformats.org/officeDocument/2006/relationships/slide" Target="/ppt/slides/slide2.xml" Id="Rbceb1b86ebf94469" /><Relationship Type="http://schemas.openxmlformats.org/officeDocument/2006/relationships/slide" Target="/ppt/slides/slide3.xml" Id="R000ba45e8d26406b" /><Relationship Type="http://schemas.openxmlformats.org/officeDocument/2006/relationships/slide" Target="/ppt/slides/slide4.xml" Id="Rdf4634b96a194966" /><Relationship Type="http://schemas.openxmlformats.org/officeDocument/2006/relationships/slide" Target="/ppt/slides/slide5.xml" Id="R086a2c6282814295" /><Relationship Type="http://schemas.openxmlformats.org/officeDocument/2006/relationships/slide" Target="/ppt/slides/slide6.xml" Id="Rbc1e4365758a40e1" /><Relationship Type="http://schemas.openxmlformats.org/officeDocument/2006/relationships/slide" Target="/ppt/slides/slide7.xml" Id="R2ad1173281d7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6d953d80d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8bfbf04a84c21" /><Relationship Type="http://schemas.openxmlformats.org/officeDocument/2006/relationships/theme" Target="/ppt/slideMasters/theme/theme1.xml" Id="R5aee6c2823f0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8bfbf04a8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57014960e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e3f30a3d046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dd54f04fd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a1a697fa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6903f0f34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794130d33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af831640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VALENTOR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VALENTOR REVISJON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8 469 877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729 741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4 703 613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 REVISJON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 REVISJON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VIWO INVEST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SOLBERG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RUDILØKKEN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WÅLEN ØSTERHAUG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Inng. 5, Elvegata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997 088 980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