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043d9db7d84a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924e38fc524c66"/>
  </p:sldMasterIdLst>
  <p:sldIdLst>
    <p:sldId xmlns:r="http://schemas.openxmlformats.org/officeDocument/2006/relationships" id="256" r:id="Rb927cc353da542fb"/>
    <p:sldId xmlns:r="http://schemas.openxmlformats.org/officeDocument/2006/relationships" id="257" r:id="Rfe91b9be99664460"/>
    <p:sldId xmlns:r="http://schemas.openxmlformats.org/officeDocument/2006/relationships" id="258" r:id="R3059a31220bc4581"/>
    <p:sldId xmlns:r="http://schemas.openxmlformats.org/officeDocument/2006/relationships" id="259" r:id="R92bcc92b64d04dfe"/>
    <p:sldId xmlns:r="http://schemas.openxmlformats.org/officeDocument/2006/relationships" id="260" r:id="Rcf38db12a8534381"/>
    <p:sldId xmlns:r="http://schemas.openxmlformats.org/officeDocument/2006/relationships" id="261" r:id="R2e01f75983e049fd"/>
    <p:sldId xmlns:r="http://schemas.openxmlformats.org/officeDocument/2006/relationships" id="262" r:id="R7ab44f8c07694a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924e38fc524c66" /><Relationship Type="http://schemas.openxmlformats.org/officeDocument/2006/relationships/slide" Target="/ppt/slides/slide1.xml" Id="Rb927cc353da542fb" /><Relationship Type="http://schemas.openxmlformats.org/officeDocument/2006/relationships/slide" Target="/ppt/slides/slide2.xml" Id="Rfe91b9be99664460" /><Relationship Type="http://schemas.openxmlformats.org/officeDocument/2006/relationships/slide" Target="/ppt/slides/slide3.xml" Id="R3059a31220bc4581" /><Relationship Type="http://schemas.openxmlformats.org/officeDocument/2006/relationships/slide" Target="/ppt/slides/slide4.xml" Id="R92bcc92b64d04dfe" /><Relationship Type="http://schemas.openxmlformats.org/officeDocument/2006/relationships/slide" Target="/ppt/slides/slide5.xml" Id="Rcf38db12a8534381" /><Relationship Type="http://schemas.openxmlformats.org/officeDocument/2006/relationships/slide" Target="/ppt/slides/slide6.xml" Id="R2e01f75983e049fd" /><Relationship Type="http://schemas.openxmlformats.org/officeDocument/2006/relationships/slide" Target="/ppt/slides/slide7.xml" Id="R7ab44f8c07694a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c6868cbd2347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a0d2965204c19" /><Relationship Type="http://schemas.openxmlformats.org/officeDocument/2006/relationships/theme" Target="/ppt/slideMasters/theme/theme1.xml" Id="R27445502746f45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8a0d2965204c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1831227df40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2443f99a849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c7559b9064f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4585ee57c43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76751615047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2811a4bcc4a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a0797097249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KRONPRINSENSGATE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KRONPRINSENSGATE 1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733 878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476 921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133 387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3 230 710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8 041 421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 torv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996 981 673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 AS</a:t>
            </a:r>
          </a:p>
        </p:txBody>
      </p:sp>
    </p:spTree>
  </p:cSld>
  <p:clrMapOvr>
    <a:masterClrMapping xmlns:a="http://schemas.openxmlformats.org/drawingml/2006/main"/>
  </p:clrMapOvr>
</p:sld>
</file>