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af6883a93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6564c079747c7"/>
  </p:sldMasterIdLst>
  <p:sldIdLst>
    <p:sldId xmlns:r="http://schemas.openxmlformats.org/officeDocument/2006/relationships" id="256" r:id="R189cf2e3eb214dd4"/>
    <p:sldId xmlns:r="http://schemas.openxmlformats.org/officeDocument/2006/relationships" id="257" r:id="Rfc20acd790ae4243"/>
    <p:sldId xmlns:r="http://schemas.openxmlformats.org/officeDocument/2006/relationships" id="258" r:id="R848df1cc4e294761"/>
    <p:sldId xmlns:r="http://schemas.openxmlformats.org/officeDocument/2006/relationships" id="259" r:id="R91c775b275534206"/>
    <p:sldId xmlns:r="http://schemas.openxmlformats.org/officeDocument/2006/relationships" id="260" r:id="R93e6a5fa0d0d42f1"/>
    <p:sldId xmlns:r="http://schemas.openxmlformats.org/officeDocument/2006/relationships" id="261" r:id="R76c0ecc919954f3b"/>
    <p:sldId xmlns:r="http://schemas.openxmlformats.org/officeDocument/2006/relationships" id="262" r:id="Rf4f714c5a4af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6564c079747c7" /><Relationship Type="http://schemas.openxmlformats.org/officeDocument/2006/relationships/slide" Target="/ppt/slides/slide1.xml" Id="R189cf2e3eb214dd4" /><Relationship Type="http://schemas.openxmlformats.org/officeDocument/2006/relationships/slide" Target="/ppt/slides/slide2.xml" Id="Rfc20acd790ae4243" /><Relationship Type="http://schemas.openxmlformats.org/officeDocument/2006/relationships/slide" Target="/ppt/slides/slide3.xml" Id="R848df1cc4e294761" /><Relationship Type="http://schemas.openxmlformats.org/officeDocument/2006/relationships/slide" Target="/ppt/slides/slide4.xml" Id="R91c775b275534206" /><Relationship Type="http://schemas.openxmlformats.org/officeDocument/2006/relationships/slide" Target="/ppt/slides/slide5.xml" Id="R93e6a5fa0d0d42f1" /><Relationship Type="http://schemas.openxmlformats.org/officeDocument/2006/relationships/slide" Target="/ppt/slides/slide6.xml" Id="R76c0ecc919954f3b" /><Relationship Type="http://schemas.openxmlformats.org/officeDocument/2006/relationships/slide" Target="/ppt/slides/slide7.xml" Id="Rf4f714c5a4af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f253451f6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b696666e14b45" /><Relationship Type="http://schemas.openxmlformats.org/officeDocument/2006/relationships/theme" Target="/ppt/slideMasters/theme/theme1.xml" Id="R64786d72cff1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fb696666e1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745cf128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3ef219a8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051bd55f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b707f05ea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780d3b6c04c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3df567529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4d169e3a2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KREATO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−1 411 445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56 377 713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58 944 996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61 452 202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SKJERVHEIM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tore.skjervheim@e-motive.no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www.kreato.no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996 964 043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KREATO AS</a:t>
            </a:r>
          </a:p>
        </p:txBody>
      </p:sp>
    </p:spTree>
  </p:cSld>
  <p:clrMapOvr>
    <a:masterClrMapping xmlns:a="http://schemas.openxmlformats.org/drawingml/2006/main"/>
  </p:clrMapOvr>
</p:sld>
</file>