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1a2d2a6c54d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21a71940a4190"/>
  </p:sldMasterIdLst>
  <p:sldIdLst>
    <p:sldId xmlns:r="http://schemas.openxmlformats.org/officeDocument/2006/relationships" id="256" r:id="Rf364c4a3187d4651"/>
    <p:sldId xmlns:r="http://schemas.openxmlformats.org/officeDocument/2006/relationships" id="257" r:id="Rfd8628eb4b0844ed"/>
    <p:sldId xmlns:r="http://schemas.openxmlformats.org/officeDocument/2006/relationships" id="258" r:id="R47a55cfdb2e748b4"/>
    <p:sldId xmlns:r="http://schemas.openxmlformats.org/officeDocument/2006/relationships" id="259" r:id="R47ed1627ae034953"/>
    <p:sldId xmlns:r="http://schemas.openxmlformats.org/officeDocument/2006/relationships" id="260" r:id="Re991b41f19d04935"/>
    <p:sldId xmlns:r="http://schemas.openxmlformats.org/officeDocument/2006/relationships" id="261" r:id="Rc432e6d2314c4f5f"/>
    <p:sldId xmlns:r="http://schemas.openxmlformats.org/officeDocument/2006/relationships" id="262" r:id="R115be2e13e3242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21a71940a4190" /><Relationship Type="http://schemas.openxmlformats.org/officeDocument/2006/relationships/slide" Target="/ppt/slides/slide1.xml" Id="Rf364c4a3187d4651" /><Relationship Type="http://schemas.openxmlformats.org/officeDocument/2006/relationships/slide" Target="/ppt/slides/slide2.xml" Id="Rfd8628eb4b0844ed" /><Relationship Type="http://schemas.openxmlformats.org/officeDocument/2006/relationships/slide" Target="/ppt/slides/slide3.xml" Id="R47a55cfdb2e748b4" /><Relationship Type="http://schemas.openxmlformats.org/officeDocument/2006/relationships/slide" Target="/ppt/slides/slide4.xml" Id="R47ed1627ae034953" /><Relationship Type="http://schemas.openxmlformats.org/officeDocument/2006/relationships/slide" Target="/ppt/slides/slide5.xml" Id="Re991b41f19d04935" /><Relationship Type="http://schemas.openxmlformats.org/officeDocument/2006/relationships/slide" Target="/ppt/slides/slide6.xml" Id="Rc432e6d2314c4f5f" /><Relationship Type="http://schemas.openxmlformats.org/officeDocument/2006/relationships/slide" Target="/ppt/slides/slide7.xml" Id="R115be2e13e3242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b510f1ad1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e9596b68142a2" /><Relationship Type="http://schemas.openxmlformats.org/officeDocument/2006/relationships/theme" Target="/ppt/slideMasters/theme/theme1.xml" Id="Rd1bb8d493883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7e9596b681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7bc85ba2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d920053184f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a564b5b1b4a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94946139f46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835828042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433b73744a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22d19df6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QUEST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6 936 655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6 969 753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996 936 457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QUEST AS</a:t>
            </a:r>
          </a:p>
        </p:txBody>
      </p:sp>
    </p:spTree>
  </p:cSld>
  <p:clrMapOvr>
    <a:masterClrMapping xmlns:a="http://schemas.openxmlformats.org/drawingml/2006/main"/>
  </p:clrMapOvr>
</p:sld>
</file>