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e325988b7446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6003a2bacb54458"/>
  </p:sldMasterIdLst>
  <p:sldIdLst>
    <p:sldId xmlns:r="http://schemas.openxmlformats.org/officeDocument/2006/relationships" id="256" r:id="R0412847ddc124d10"/>
    <p:sldId xmlns:r="http://schemas.openxmlformats.org/officeDocument/2006/relationships" id="257" r:id="R21b5b5af31554a47"/>
    <p:sldId xmlns:r="http://schemas.openxmlformats.org/officeDocument/2006/relationships" id="258" r:id="Rdab28b9eb88e4e69"/>
    <p:sldId xmlns:r="http://schemas.openxmlformats.org/officeDocument/2006/relationships" id="259" r:id="R47a98d108a834661"/>
    <p:sldId xmlns:r="http://schemas.openxmlformats.org/officeDocument/2006/relationships" id="260" r:id="R8b536f1e4661425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003a2bacb54458" /><Relationship Type="http://schemas.openxmlformats.org/officeDocument/2006/relationships/slide" Target="/ppt/slides/slide1.xml" Id="R0412847ddc124d10" /><Relationship Type="http://schemas.openxmlformats.org/officeDocument/2006/relationships/slide" Target="/ppt/slides/slide2.xml" Id="R21b5b5af31554a47" /><Relationship Type="http://schemas.openxmlformats.org/officeDocument/2006/relationships/slide" Target="/ppt/slides/slide3.xml" Id="Rdab28b9eb88e4e69" /><Relationship Type="http://schemas.openxmlformats.org/officeDocument/2006/relationships/slide" Target="/ppt/slides/slide4.xml" Id="R47a98d108a834661" /><Relationship Type="http://schemas.openxmlformats.org/officeDocument/2006/relationships/slide" Target="/ppt/slides/slide5.xml" Id="R8b536f1e4661425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28fe729d264f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ae0c185a794177" /><Relationship Type="http://schemas.openxmlformats.org/officeDocument/2006/relationships/theme" Target="/ppt/slideMasters/theme/theme1.xml" Id="R83beec73b10148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aae0c185a7941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df41b74c424bd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acfa45f5343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3330a01a349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f11ce8c5b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3d9e058f444e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LOKOMOTIVPERSONALETS FORENING NARVIK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LOKOMOTIVPERSONALETS FORENING NARVIK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Malmveien 150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996 935 973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LOKOMOTIVPERSONALETS FORENING NARVIK</a:t>
            </a:r>
          </a:p>
        </p:txBody>
      </p:sp>
    </p:spTree>
  </p:cSld>
  <p:clrMapOvr>
    <a:masterClrMapping xmlns:a="http://schemas.openxmlformats.org/drawingml/2006/main"/>
  </p:clrMapOvr>
</p:sld>
</file>