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f10734c87646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f5f12f62b84e28"/>
  </p:sldMasterIdLst>
  <p:sldIdLst>
    <p:sldId xmlns:r="http://schemas.openxmlformats.org/officeDocument/2006/relationships" id="256" r:id="R13640483b0fb4a92"/>
    <p:sldId xmlns:r="http://schemas.openxmlformats.org/officeDocument/2006/relationships" id="257" r:id="R5e14c0bec4db4df0"/>
    <p:sldId xmlns:r="http://schemas.openxmlformats.org/officeDocument/2006/relationships" id="258" r:id="R196ed3c9f0904273"/>
    <p:sldId xmlns:r="http://schemas.openxmlformats.org/officeDocument/2006/relationships" id="259" r:id="R39dd6b0ff39e48b9"/>
    <p:sldId xmlns:r="http://schemas.openxmlformats.org/officeDocument/2006/relationships" id="260" r:id="R30bd4b8842094250"/>
    <p:sldId xmlns:r="http://schemas.openxmlformats.org/officeDocument/2006/relationships" id="261" r:id="Ra54fd29380424f45"/>
    <p:sldId xmlns:r="http://schemas.openxmlformats.org/officeDocument/2006/relationships" id="262" r:id="Rbad601e3d81943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f5f12f62b84e28" /><Relationship Type="http://schemas.openxmlformats.org/officeDocument/2006/relationships/slide" Target="/ppt/slides/slide1.xml" Id="R13640483b0fb4a92" /><Relationship Type="http://schemas.openxmlformats.org/officeDocument/2006/relationships/slide" Target="/ppt/slides/slide2.xml" Id="R5e14c0bec4db4df0" /><Relationship Type="http://schemas.openxmlformats.org/officeDocument/2006/relationships/slide" Target="/ppt/slides/slide3.xml" Id="R196ed3c9f0904273" /><Relationship Type="http://schemas.openxmlformats.org/officeDocument/2006/relationships/slide" Target="/ppt/slides/slide4.xml" Id="R39dd6b0ff39e48b9" /><Relationship Type="http://schemas.openxmlformats.org/officeDocument/2006/relationships/slide" Target="/ppt/slides/slide5.xml" Id="R30bd4b8842094250" /><Relationship Type="http://schemas.openxmlformats.org/officeDocument/2006/relationships/slide" Target="/ppt/slides/slide6.xml" Id="Ra54fd29380424f45" /><Relationship Type="http://schemas.openxmlformats.org/officeDocument/2006/relationships/slide" Target="/ppt/slides/slide7.xml" Id="Rbad601e3d81943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2dc58257fc44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5fbb907e44ddb" /><Relationship Type="http://schemas.openxmlformats.org/officeDocument/2006/relationships/theme" Target="/ppt/slideMasters/theme/theme1.xml" Id="Rc6c9fdaa631442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55fbb907e44d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b0f13b5d74d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ef145f8fb4a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0c868eca44c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1f8279b2b4f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fb6ab11a542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b4a0af0c041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9a72ccfc84b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 REGNSKAP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 REGNSKAP OG RÅDGIVNING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3 454 961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753 863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 FINANCE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O.H. Bangs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74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996 872 084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