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7eb50dfe2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611b36559484f"/>
  </p:sldMasterIdLst>
  <p:sldIdLst>
    <p:sldId xmlns:r="http://schemas.openxmlformats.org/officeDocument/2006/relationships" id="256" r:id="Rd6e4122b2ed74bbc"/>
    <p:sldId xmlns:r="http://schemas.openxmlformats.org/officeDocument/2006/relationships" id="257" r:id="R03382e020b904cac"/>
    <p:sldId xmlns:r="http://schemas.openxmlformats.org/officeDocument/2006/relationships" id="258" r:id="R61f1b249e8f048b4"/>
    <p:sldId xmlns:r="http://schemas.openxmlformats.org/officeDocument/2006/relationships" id="259" r:id="Rcc438e78f01e4f49"/>
    <p:sldId xmlns:r="http://schemas.openxmlformats.org/officeDocument/2006/relationships" id="260" r:id="R94fb09ca2c724916"/>
    <p:sldId xmlns:r="http://schemas.openxmlformats.org/officeDocument/2006/relationships" id="261" r:id="Ra6f6e0f6d8fd440c"/>
    <p:sldId xmlns:r="http://schemas.openxmlformats.org/officeDocument/2006/relationships" id="262" r:id="R6d6b9c647e11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611b36559484f" /><Relationship Type="http://schemas.openxmlformats.org/officeDocument/2006/relationships/slide" Target="/ppt/slides/slide1.xml" Id="Rd6e4122b2ed74bbc" /><Relationship Type="http://schemas.openxmlformats.org/officeDocument/2006/relationships/slide" Target="/ppt/slides/slide2.xml" Id="R03382e020b904cac" /><Relationship Type="http://schemas.openxmlformats.org/officeDocument/2006/relationships/slide" Target="/ppt/slides/slide3.xml" Id="R61f1b249e8f048b4" /><Relationship Type="http://schemas.openxmlformats.org/officeDocument/2006/relationships/slide" Target="/ppt/slides/slide4.xml" Id="Rcc438e78f01e4f49" /><Relationship Type="http://schemas.openxmlformats.org/officeDocument/2006/relationships/slide" Target="/ppt/slides/slide5.xml" Id="R94fb09ca2c724916" /><Relationship Type="http://schemas.openxmlformats.org/officeDocument/2006/relationships/slide" Target="/ppt/slides/slide6.xml" Id="Ra6f6e0f6d8fd440c" /><Relationship Type="http://schemas.openxmlformats.org/officeDocument/2006/relationships/slide" Target="/ppt/slides/slide7.xml" Id="R6d6b9c647e11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c4b8fbd12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e785cf314ee5" /><Relationship Type="http://schemas.openxmlformats.org/officeDocument/2006/relationships/theme" Target="/ppt/slideMasters/theme/theme1.xml" Id="R40e8ee94680b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ee785cf31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a9b1e711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d7becda5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e23a199c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f1b597d6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dc2644c8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7eee987b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a4742875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