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80d51fd42b48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459efc909f4a8f"/>
  </p:sldMasterIdLst>
  <p:sldIdLst>
    <p:sldId xmlns:r="http://schemas.openxmlformats.org/officeDocument/2006/relationships" id="256" r:id="R8509db33120244bb"/>
    <p:sldId xmlns:r="http://schemas.openxmlformats.org/officeDocument/2006/relationships" id="257" r:id="R31ee716850e04c58"/>
    <p:sldId xmlns:r="http://schemas.openxmlformats.org/officeDocument/2006/relationships" id="258" r:id="Rb8199949d2a845bf"/>
    <p:sldId xmlns:r="http://schemas.openxmlformats.org/officeDocument/2006/relationships" id="259" r:id="R4cc4e8a921044aab"/>
    <p:sldId xmlns:r="http://schemas.openxmlformats.org/officeDocument/2006/relationships" id="260" r:id="R556f558241594f2b"/>
    <p:sldId xmlns:r="http://schemas.openxmlformats.org/officeDocument/2006/relationships" id="261" r:id="Rfb0bc2473bf24d06"/>
    <p:sldId xmlns:r="http://schemas.openxmlformats.org/officeDocument/2006/relationships" id="262" r:id="Rbd9f8e7301e4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59efc909f4a8f" /><Relationship Type="http://schemas.openxmlformats.org/officeDocument/2006/relationships/slide" Target="/ppt/slides/slide1.xml" Id="R8509db33120244bb" /><Relationship Type="http://schemas.openxmlformats.org/officeDocument/2006/relationships/slide" Target="/ppt/slides/slide2.xml" Id="R31ee716850e04c58" /><Relationship Type="http://schemas.openxmlformats.org/officeDocument/2006/relationships/slide" Target="/ppt/slides/slide3.xml" Id="Rb8199949d2a845bf" /><Relationship Type="http://schemas.openxmlformats.org/officeDocument/2006/relationships/slide" Target="/ppt/slides/slide4.xml" Id="R4cc4e8a921044aab" /><Relationship Type="http://schemas.openxmlformats.org/officeDocument/2006/relationships/slide" Target="/ppt/slides/slide5.xml" Id="R556f558241594f2b" /><Relationship Type="http://schemas.openxmlformats.org/officeDocument/2006/relationships/slide" Target="/ppt/slides/slide6.xml" Id="Rfb0bc2473bf24d06" /><Relationship Type="http://schemas.openxmlformats.org/officeDocument/2006/relationships/slide" Target="/ppt/slides/slide7.xml" Id="Rbd9f8e7301e4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16fd2de56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df206dd89419a" /><Relationship Type="http://schemas.openxmlformats.org/officeDocument/2006/relationships/theme" Target="/ppt/slideMasters/theme/theme1.xml" Id="R64aa4d07b74e43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df206dd8941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027bd9cb142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cb52349534b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96521a86149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8787afe5944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7e21268fe4e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040e1c75f47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aaefb201246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DATAPLAN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DATAPLAN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17 010 865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33 866 585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66 651 269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HOLDING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