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99a3f6ffb942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d0b4c0643448a8"/>
  </p:sldMasterIdLst>
  <p:sldIdLst>
    <p:sldId xmlns:r="http://schemas.openxmlformats.org/officeDocument/2006/relationships" id="256" r:id="R2dca0691bbae4f7e"/>
    <p:sldId xmlns:r="http://schemas.openxmlformats.org/officeDocument/2006/relationships" id="257" r:id="R563927a270ab4ec1"/>
    <p:sldId xmlns:r="http://schemas.openxmlformats.org/officeDocument/2006/relationships" id="258" r:id="R5d4b2c3c18144a7e"/>
    <p:sldId xmlns:r="http://schemas.openxmlformats.org/officeDocument/2006/relationships" id="259" r:id="R93f2791cc3744a60"/>
    <p:sldId xmlns:r="http://schemas.openxmlformats.org/officeDocument/2006/relationships" id="260" r:id="Read562f1f05c44b4"/>
    <p:sldId xmlns:r="http://schemas.openxmlformats.org/officeDocument/2006/relationships" id="261" r:id="R1341cf5530694e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0b4c0643448a8" /><Relationship Type="http://schemas.openxmlformats.org/officeDocument/2006/relationships/slide" Target="/ppt/slides/slide1.xml" Id="R2dca0691bbae4f7e" /><Relationship Type="http://schemas.openxmlformats.org/officeDocument/2006/relationships/slide" Target="/ppt/slides/slide2.xml" Id="R563927a270ab4ec1" /><Relationship Type="http://schemas.openxmlformats.org/officeDocument/2006/relationships/slide" Target="/ppt/slides/slide3.xml" Id="R5d4b2c3c18144a7e" /><Relationship Type="http://schemas.openxmlformats.org/officeDocument/2006/relationships/slide" Target="/ppt/slides/slide4.xml" Id="R93f2791cc3744a60" /><Relationship Type="http://schemas.openxmlformats.org/officeDocument/2006/relationships/slide" Target="/ppt/slides/slide5.xml" Id="Read562f1f05c44b4" /><Relationship Type="http://schemas.openxmlformats.org/officeDocument/2006/relationships/slide" Target="/ppt/slides/slide6.xml" Id="R1341cf5530694e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0b39063cf444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eecbc57e142a1" /><Relationship Type="http://schemas.openxmlformats.org/officeDocument/2006/relationships/theme" Target="/ppt/slideMasters/theme/theme1.xml" Id="R9ac5ed40a5224d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3eecbc57e142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30e80f89b43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2f31aa50e4c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0bb53d1824a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e41bce6574e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6fe54fe6446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d923ef3234e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NORD-REVISJON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5 935 013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5 969 136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996 808 041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NORD-REVISJON AS</a:t>
            </a:r>
          </a:p>
        </p:txBody>
      </p:sp>
    </p:spTree>
  </p:cSld>
  <p:clrMapOvr>
    <a:masterClrMapping xmlns:a="http://schemas.openxmlformats.org/drawingml/2006/main"/>
  </p:clrMapOvr>
</p:sld>
</file>