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9b1d333b5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55d818b1344d5"/>
  </p:sldMasterIdLst>
  <p:sldIdLst>
    <p:sldId xmlns:r="http://schemas.openxmlformats.org/officeDocument/2006/relationships" id="256" r:id="R131dc86b15fe4f95"/>
    <p:sldId xmlns:r="http://schemas.openxmlformats.org/officeDocument/2006/relationships" id="257" r:id="R4da12ed96fda47a6"/>
    <p:sldId xmlns:r="http://schemas.openxmlformats.org/officeDocument/2006/relationships" id="258" r:id="Rba7b0711e5d14143"/>
    <p:sldId xmlns:r="http://schemas.openxmlformats.org/officeDocument/2006/relationships" id="259" r:id="R19d942a392694ed7"/>
    <p:sldId xmlns:r="http://schemas.openxmlformats.org/officeDocument/2006/relationships" id="260" r:id="Ra0c32ece8cc7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55d818b1344d5" /><Relationship Type="http://schemas.openxmlformats.org/officeDocument/2006/relationships/slide" Target="/ppt/slides/slide1.xml" Id="R131dc86b15fe4f95" /><Relationship Type="http://schemas.openxmlformats.org/officeDocument/2006/relationships/slide" Target="/ppt/slides/slide2.xml" Id="R4da12ed96fda47a6" /><Relationship Type="http://schemas.openxmlformats.org/officeDocument/2006/relationships/slide" Target="/ppt/slides/slide3.xml" Id="Rba7b0711e5d14143" /><Relationship Type="http://schemas.openxmlformats.org/officeDocument/2006/relationships/slide" Target="/ppt/slides/slide4.xml" Id="R19d942a392694ed7" /><Relationship Type="http://schemas.openxmlformats.org/officeDocument/2006/relationships/slide" Target="/ppt/slides/slide5.xml" Id="Ra0c32ece8cc7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f1bd37b83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014a4f634617" /><Relationship Type="http://schemas.openxmlformats.org/officeDocument/2006/relationships/theme" Target="/ppt/slideMasters/theme/theme1.xml" Id="R13b5f9e76ca3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b014a4f63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5caf0d74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c36c3e354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2051b96a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79a885f8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d68c7738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