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27f498dcd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502ce48a048c5"/>
  </p:sldMasterIdLst>
  <p:sldIdLst>
    <p:sldId xmlns:r="http://schemas.openxmlformats.org/officeDocument/2006/relationships" id="256" r:id="Ra9fc20074e0a4d19"/>
    <p:sldId xmlns:r="http://schemas.openxmlformats.org/officeDocument/2006/relationships" id="257" r:id="R3337d162458743fa"/>
    <p:sldId xmlns:r="http://schemas.openxmlformats.org/officeDocument/2006/relationships" id="258" r:id="R4389d76ff72144df"/>
    <p:sldId xmlns:r="http://schemas.openxmlformats.org/officeDocument/2006/relationships" id="259" r:id="Rcef1265d96be4ef2"/>
    <p:sldId xmlns:r="http://schemas.openxmlformats.org/officeDocument/2006/relationships" id="260" r:id="R9a90943b7ab9419d"/>
    <p:sldId xmlns:r="http://schemas.openxmlformats.org/officeDocument/2006/relationships" id="261" r:id="R365d15295b4343a3"/>
    <p:sldId xmlns:r="http://schemas.openxmlformats.org/officeDocument/2006/relationships" id="262" r:id="Rd6bc0e741476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502ce48a048c5" /><Relationship Type="http://schemas.openxmlformats.org/officeDocument/2006/relationships/slide" Target="/ppt/slides/slide1.xml" Id="Ra9fc20074e0a4d19" /><Relationship Type="http://schemas.openxmlformats.org/officeDocument/2006/relationships/slide" Target="/ppt/slides/slide2.xml" Id="R3337d162458743fa" /><Relationship Type="http://schemas.openxmlformats.org/officeDocument/2006/relationships/slide" Target="/ppt/slides/slide3.xml" Id="R4389d76ff72144df" /><Relationship Type="http://schemas.openxmlformats.org/officeDocument/2006/relationships/slide" Target="/ppt/slides/slide4.xml" Id="Rcef1265d96be4ef2" /><Relationship Type="http://schemas.openxmlformats.org/officeDocument/2006/relationships/slide" Target="/ppt/slides/slide5.xml" Id="R9a90943b7ab9419d" /><Relationship Type="http://schemas.openxmlformats.org/officeDocument/2006/relationships/slide" Target="/ppt/slides/slide6.xml" Id="R365d15295b4343a3" /><Relationship Type="http://schemas.openxmlformats.org/officeDocument/2006/relationships/slide" Target="/ppt/slides/slide7.xml" Id="Rd6bc0e741476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99e117bbb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eff6196d4400" /><Relationship Type="http://schemas.openxmlformats.org/officeDocument/2006/relationships/theme" Target="/ppt/slideMasters/theme/theme1.xml" Id="R2f55bec37ef7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c3eff6196d44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11d411b4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2016b138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77d506db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e1b2bb32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eaf1a110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5e8d8ad05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223bf85c1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