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baab16d98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4486af67441d8"/>
  </p:sldMasterIdLst>
  <p:sldIdLst>
    <p:sldId xmlns:r="http://schemas.openxmlformats.org/officeDocument/2006/relationships" id="256" r:id="Rd262b61de8ab4b19"/>
    <p:sldId xmlns:r="http://schemas.openxmlformats.org/officeDocument/2006/relationships" id="257" r:id="R974145d4b593450c"/>
    <p:sldId xmlns:r="http://schemas.openxmlformats.org/officeDocument/2006/relationships" id="258" r:id="Rfe51bac316944c4d"/>
    <p:sldId xmlns:r="http://schemas.openxmlformats.org/officeDocument/2006/relationships" id="259" r:id="Rb317c57e38ac44f3"/>
    <p:sldId xmlns:r="http://schemas.openxmlformats.org/officeDocument/2006/relationships" id="260" r:id="R2f57374f379f4691"/>
    <p:sldId xmlns:r="http://schemas.openxmlformats.org/officeDocument/2006/relationships" id="261" r:id="Rc9dbaa64b7374da3"/>
    <p:sldId xmlns:r="http://schemas.openxmlformats.org/officeDocument/2006/relationships" id="262" r:id="Rc0a9401445a8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4486af67441d8" /><Relationship Type="http://schemas.openxmlformats.org/officeDocument/2006/relationships/slide" Target="/ppt/slides/slide1.xml" Id="Rd262b61de8ab4b19" /><Relationship Type="http://schemas.openxmlformats.org/officeDocument/2006/relationships/slide" Target="/ppt/slides/slide2.xml" Id="R974145d4b593450c" /><Relationship Type="http://schemas.openxmlformats.org/officeDocument/2006/relationships/slide" Target="/ppt/slides/slide3.xml" Id="Rfe51bac316944c4d" /><Relationship Type="http://schemas.openxmlformats.org/officeDocument/2006/relationships/slide" Target="/ppt/slides/slide4.xml" Id="Rb317c57e38ac44f3" /><Relationship Type="http://schemas.openxmlformats.org/officeDocument/2006/relationships/slide" Target="/ppt/slides/slide5.xml" Id="R2f57374f379f4691" /><Relationship Type="http://schemas.openxmlformats.org/officeDocument/2006/relationships/slide" Target="/ppt/slides/slide6.xml" Id="Rc9dbaa64b7374da3" /><Relationship Type="http://schemas.openxmlformats.org/officeDocument/2006/relationships/slide" Target="/ppt/slides/slide7.xml" Id="Rc0a9401445a8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119893935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2074e8f740c3" /><Relationship Type="http://schemas.openxmlformats.org/officeDocument/2006/relationships/theme" Target="/ppt/slideMasters/theme/theme1.xml" Id="R2bc887d2d54a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d2074e8f7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8f7e5d07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0ee06545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04753d1e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9f40713c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9031b0cc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04e3c1ca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c7567420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JAN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THERESE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RANNVEIG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