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48ac58611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4e6080e144db9"/>
  </p:sldMasterIdLst>
  <p:sldIdLst>
    <p:sldId xmlns:r="http://schemas.openxmlformats.org/officeDocument/2006/relationships" id="256" r:id="R0d5b8c10c3b44196"/>
    <p:sldId xmlns:r="http://schemas.openxmlformats.org/officeDocument/2006/relationships" id="257" r:id="R6d080d9db49140fd"/>
    <p:sldId xmlns:r="http://schemas.openxmlformats.org/officeDocument/2006/relationships" id="258" r:id="R668b2b71985347f1"/>
    <p:sldId xmlns:r="http://schemas.openxmlformats.org/officeDocument/2006/relationships" id="259" r:id="R045b6ae527094562"/>
    <p:sldId xmlns:r="http://schemas.openxmlformats.org/officeDocument/2006/relationships" id="260" r:id="R02ebf881a00e4713"/>
    <p:sldId xmlns:r="http://schemas.openxmlformats.org/officeDocument/2006/relationships" id="261" r:id="Rc43bd0148d5646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4e6080e144db9" /><Relationship Type="http://schemas.openxmlformats.org/officeDocument/2006/relationships/slide" Target="/ppt/slides/slide1.xml" Id="R0d5b8c10c3b44196" /><Relationship Type="http://schemas.openxmlformats.org/officeDocument/2006/relationships/slide" Target="/ppt/slides/slide2.xml" Id="R6d080d9db49140fd" /><Relationship Type="http://schemas.openxmlformats.org/officeDocument/2006/relationships/slide" Target="/ppt/slides/slide3.xml" Id="R668b2b71985347f1" /><Relationship Type="http://schemas.openxmlformats.org/officeDocument/2006/relationships/slide" Target="/ppt/slides/slide4.xml" Id="R045b6ae527094562" /><Relationship Type="http://schemas.openxmlformats.org/officeDocument/2006/relationships/slide" Target="/ppt/slides/slide5.xml" Id="R02ebf881a00e4713" /><Relationship Type="http://schemas.openxmlformats.org/officeDocument/2006/relationships/slide" Target="/ppt/slides/slide6.xml" Id="Rc43bd0148d5646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8602e36ac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2624991174fee" /><Relationship Type="http://schemas.openxmlformats.org/officeDocument/2006/relationships/theme" Target="/ppt/slideMasters/theme/theme1.xml" Id="R9f7c5a0f0a7d46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262499117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fd23a97dc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099ea1212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f0e32efe9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bf41a7a8d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e649d5f32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9a73d54a0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KRISTJANSDOTTIR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KRISTJANSDOTTIR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KRISTJANSDOTTIR STATSAUTORISERT REGNSKAPSFØRER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KRISTJANSDOTTIR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KRISTJANSDOTTIR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KRISTJANSDOTTIR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353 223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KRISTJANSDOTTIR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72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996 598 039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KRISTJANSDOTTIR STATSAUTORISERT REGNSKAPSFØRER</a:t>
            </a:r>
          </a:p>
        </p:txBody>
      </p:sp>
    </p:spTree>
  </p:cSld>
  <p:clrMapOvr>
    <a:masterClrMapping xmlns:a="http://schemas.openxmlformats.org/drawingml/2006/main"/>
  </p:clrMapOvr>
</p:sld>
</file>