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c37e89e24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2e96ac7cd4b21"/>
  </p:sldMasterIdLst>
  <p:sldIdLst>
    <p:sldId xmlns:r="http://schemas.openxmlformats.org/officeDocument/2006/relationships" id="256" r:id="Rea1f6881cf764f5b"/>
    <p:sldId xmlns:r="http://schemas.openxmlformats.org/officeDocument/2006/relationships" id="257" r:id="R7a7ce031b9dd426a"/>
    <p:sldId xmlns:r="http://schemas.openxmlformats.org/officeDocument/2006/relationships" id="258" r:id="Rb156d59aa9e74448"/>
    <p:sldId xmlns:r="http://schemas.openxmlformats.org/officeDocument/2006/relationships" id="259" r:id="R3b2c007e7309447b"/>
    <p:sldId xmlns:r="http://schemas.openxmlformats.org/officeDocument/2006/relationships" id="260" r:id="Rd64be1dfa4e1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2e96ac7cd4b21" /><Relationship Type="http://schemas.openxmlformats.org/officeDocument/2006/relationships/slide" Target="/ppt/slides/slide1.xml" Id="Rea1f6881cf764f5b" /><Relationship Type="http://schemas.openxmlformats.org/officeDocument/2006/relationships/slide" Target="/ppt/slides/slide2.xml" Id="R7a7ce031b9dd426a" /><Relationship Type="http://schemas.openxmlformats.org/officeDocument/2006/relationships/slide" Target="/ppt/slides/slide3.xml" Id="Rb156d59aa9e74448" /><Relationship Type="http://schemas.openxmlformats.org/officeDocument/2006/relationships/slide" Target="/ppt/slides/slide4.xml" Id="R3b2c007e7309447b" /><Relationship Type="http://schemas.openxmlformats.org/officeDocument/2006/relationships/slide" Target="/ppt/slides/slide5.xml" Id="Rd64be1dfa4e1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d80b7b47804d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cc721718400d" /><Relationship Type="http://schemas.openxmlformats.org/officeDocument/2006/relationships/theme" Target="/ppt/slideMasters/theme/theme1.xml" Id="Rd9eea3b75c6b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acc721718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0b2b42a00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a671bab4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91b28af1c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1ee2ba99a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7280ba8b3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