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ed506e18b42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ec90b3d344256"/>
  </p:sldMasterIdLst>
  <p:sldIdLst>
    <p:sldId xmlns:r="http://schemas.openxmlformats.org/officeDocument/2006/relationships" id="256" r:id="R9a49fe201840481b"/>
    <p:sldId xmlns:r="http://schemas.openxmlformats.org/officeDocument/2006/relationships" id="257" r:id="R2f40440ac8ed4473"/>
    <p:sldId xmlns:r="http://schemas.openxmlformats.org/officeDocument/2006/relationships" id="258" r:id="Red88cf72d18849db"/>
    <p:sldId xmlns:r="http://schemas.openxmlformats.org/officeDocument/2006/relationships" id="259" r:id="Rf4493c5340634235"/>
    <p:sldId xmlns:r="http://schemas.openxmlformats.org/officeDocument/2006/relationships" id="260" r:id="Rde5333a0180e4bfe"/>
    <p:sldId xmlns:r="http://schemas.openxmlformats.org/officeDocument/2006/relationships" id="261" r:id="Rb8ab9ec83b7643d6"/>
    <p:sldId xmlns:r="http://schemas.openxmlformats.org/officeDocument/2006/relationships" id="262" r:id="Rdd6b816b80b6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ec90b3d344256" /><Relationship Type="http://schemas.openxmlformats.org/officeDocument/2006/relationships/slide" Target="/ppt/slides/slide1.xml" Id="R9a49fe201840481b" /><Relationship Type="http://schemas.openxmlformats.org/officeDocument/2006/relationships/slide" Target="/ppt/slides/slide2.xml" Id="R2f40440ac8ed4473" /><Relationship Type="http://schemas.openxmlformats.org/officeDocument/2006/relationships/slide" Target="/ppt/slides/slide3.xml" Id="Red88cf72d18849db" /><Relationship Type="http://schemas.openxmlformats.org/officeDocument/2006/relationships/slide" Target="/ppt/slides/slide4.xml" Id="Rf4493c5340634235" /><Relationship Type="http://schemas.openxmlformats.org/officeDocument/2006/relationships/slide" Target="/ppt/slides/slide5.xml" Id="Rde5333a0180e4bfe" /><Relationship Type="http://schemas.openxmlformats.org/officeDocument/2006/relationships/slide" Target="/ppt/slides/slide6.xml" Id="Rb8ab9ec83b7643d6" /><Relationship Type="http://schemas.openxmlformats.org/officeDocument/2006/relationships/slide" Target="/ppt/slides/slide7.xml" Id="Rdd6b816b80b6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a33d4bf2d46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e8756c65347d3" /><Relationship Type="http://schemas.openxmlformats.org/officeDocument/2006/relationships/theme" Target="/ppt/slideMasters/theme/theme1.xml" Id="Ra6b3e6a0e402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e8756c653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8ec3eaa0c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56a599df9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2eda643aa45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8f138265e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853b63d39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a0fd4811142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87a9ac482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