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d6efc106e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5aef85d174eb7"/>
  </p:sldMasterIdLst>
  <p:sldIdLst>
    <p:sldId xmlns:r="http://schemas.openxmlformats.org/officeDocument/2006/relationships" id="256" r:id="R4a8f6c9dabd74fde"/>
    <p:sldId xmlns:r="http://schemas.openxmlformats.org/officeDocument/2006/relationships" id="257" r:id="R73bb1c3647954733"/>
    <p:sldId xmlns:r="http://schemas.openxmlformats.org/officeDocument/2006/relationships" id="258" r:id="R9646a1a850994e2a"/>
    <p:sldId xmlns:r="http://schemas.openxmlformats.org/officeDocument/2006/relationships" id="259" r:id="Rbf317329c64e48ae"/>
    <p:sldId xmlns:r="http://schemas.openxmlformats.org/officeDocument/2006/relationships" id="260" r:id="R9817b40b099c4e29"/>
    <p:sldId xmlns:r="http://schemas.openxmlformats.org/officeDocument/2006/relationships" id="261" r:id="Rd7af0444ebe54d9d"/>
    <p:sldId xmlns:r="http://schemas.openxmlformats.org/officeDocument/2006/relationships" id="262" r:id="Red33c10d37f0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5aef85d174eb7" /><Relationship Type="http://schemas.openxmlformats.org/officeDocument/2006/relationships/slide" Target="/ppt/slides/slide1.xml" Id="R4a8f6c9dabd74fde" /><Relationship Type="http://schemas.openxmlformats.org/officeDocument/2006/relationships/slide" Target="/ppt/slides/slide2.xml" Id="R73bb1c3647954733" /><Relationship Type="http://schemas.openxmlformats.org/officeDocument/2006/relationships/slide" Target="/ppt/slides/slide3.xml" Id="R9646a1a850994e2a" /><Relationship Type="http://schemas.openxmlformats.org/officeDocument/2006/relationships/slide" Target="/ppt/slides/slide4.xml" Id="Rbf317329c64e48ae" /><Relationship Type="http://schemas.openxmlformats.org/officeDocument/2006/relationships/slide" Target="/ppt/slides/slide5.xml" Id="R9817b40b099c4e29" /><Relationship Type="http://schemas.openxmlformats.org/officeDocument/2006/relationships/slide" Target="/ppt/slides/slide6.xml" Id="Rd7af0444ebe54d9d" /><Relationship Type="http://schemas.openxmlformats.org/officeDocument/2006/relationships/slide" Target="/ppt/slides/slide7.xml" Id="Red33c10d37f0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11d2b8ea4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932b96214e34" /><Relationship Type="http://schemas.openxmlformats.org/officeDocument/2006/relationships/theme" Target="/ppt/slideMasters/theme/theme1.xml" Id="R1d5769aeef44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d932b9621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a33bf5c7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c035cd22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00abce8e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06fc1e16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a8e7502b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7b2a95ff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1f6d2332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