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18d5202bc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663d6aed241cb"/>
  </p:sldMasterIdLst>
  <p:sldIdLst>
    <p:sldId xmlns:r="http://schemas.openxmlformats.org/officeDocument/2006/relationships" id="256" r:id="Rd8c253c11ee44e55"/>
    <p:sldId xmlns:r="http://schemas.openxmlformats.org/officeDocument/2006/relationships" id="257" r:id="R2ba7fac4baeb41f7"/>
    <p:sldId xmlns:r="http://schemas.openxmlformats.org/officeDocument/2006/relationships" id="258" r:id="R5d2e2f57b16e48d3"/>
    <p:sldId xmlns:r="http://schemas.openxmlformats.org/officeDocument/2006/relationships" id="259" r:id="Rd494f2ccce7e47a9"/>
    <p:sldId xmlns:r="http://schemas.openxmlformats.org/officeDocument/2006/relationships" id="260" r:id="Rb5f7e4dafede42c3"/>
    <p:sldId xmlns:r="http://schemas.openxmlformats.org/officeDocument/2006/relationships" id="261" r:id="R6503f3981cd44add"/>
    <p:sldId xmlns:r="http://schemas.openxmlformats.org/officeDocument/2006/relationships" id="262" r:id="R9b7f83bdc765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663d6aed241cb" /><Relationship Type="http://schemas.openxmlformats.org/officeDocument/2006/relationships/slide" Target="/ppt/slides/slide1.xml" Id="Rd8c253c11ee44e55" /><Relationship Type="http://schemas.openxmlformats.org/officeDocument/2006/relationships/slide" Target="/ppt/slides/slide2.xml" Id="R2ba7fac4baeb41f7" /><Relationship Type="http://schemas.openxmlformats.org/officeDocument/2006/relationships/slide" Target="/ppt/slides/slide3.xml" Id="R5d2e2f57b16e48d3" /><Relationship Type="http://schemas.openxmlformats.org/officeDocument/2006/relationships/slide" Target="/ppt/slides/slide4.xml" Id="Rd494f2ccce7e47a9" /><Relationship Type="http://schemas.openxmlformats.org/officeDocument/2006/relationships/slide" Target="/ppt/slides/slide5.xml" Id="Rb5f7e4dafede42c3" /><Relationship Type="http://schemas.openxmlformats.org/officeDocument/2006/relationships/slide" Target="/ppt/slides/slide6.xml" Id="R6503f3981cd44add" /><Relationship Type="http://schemas.openxmlformats.org/officeDocument/2006/relationships/slide" Target="/ppt/slides/slide7.xml" Id="R9b7f83bdc765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19125a74f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35c89342432a" /><Relationship Type="http://schemas.openxmlformats.org/officeDocument/2006/relationships/theme" Target="/ppt/slideMasters/theme/theme1.xml" Id="R1d1b4f21fd79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235c89342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cc408299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502cb5f7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1cf62b9e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1af01395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5cc1f5ee5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5c718ca4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929d7cdd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