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0fa96f18d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1557696394132"/>
  </p:sldMasterIdLst>
  <p:sldIdLst>
    <p:sldId xmlns:r="http://schemas.openxmlformats.org/officeDocument/2006/relationships" id="256" r:id="R4318788c098e42ec"/>
    <p:sldId xmlns:r="http://schemas.openxmlformats.org/officeDocument/2006/relationships" id="257" r:id="R20c54d0ce4e24748"/>
    <p:sldId xmlns:r="http://schemas.openxmlformats.org/officeDocument/2006/relationships" id="258" r:id="R3bd48d4a465741e1"/>
    <p:sldId xmlns:r="http://schemas.openxmlformats.org/officeDocument/2006/relationships" id="259" r:id="R535d724dcb204cc9"/>
    <p:sldId xmlns:r="http://schemas.openxmlformats.org/officeDocument/2006/relationships" id="260" r:id="R101b045b41914338"/>
    <p:sldId xmlns:r="http://schemas.openxmlformats.org/officeDocument/2006/relationships" id="261" r:id="R4848e3d5d7a94207"/>
    <p:sldId xmlns:r="http://schemas.openxmlformats.org/officeDocument/2006/relationships" id="262" r:id="R6520bc8acb47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1557696394132" /><Relationship Type="http://schemas.openxmlformats.org/officeDocument/2006/relationships/slide" Target="/ppt/slides/slide1.xml" Id="R4318788c098e42ec" /><Relationship Type="http://schemas.openxmlformats.org/officeDocument/2006/relationships/slide" Target="/ppt/slides/slide2.xml" Id="R20c54d0ce4e24748" /><Relationship Type="http://schemas.openxmlformats.org/officeDocument/2006/relationships/slide" Target="/ppt/slides/slide3.xml" Id="R3bd48d4a465741e1" /><Relationship Type="http://schemas.openxmlformats.org/officeDocument/2006/relationships/slide" Target="/ppt/slides/slide4.xml" Id="R535d724dcb204cc9" /><Relationship Type="http://schemas.openxmlformats.org/officeDocument/2006/relationships/slide" Target="/ppt/slides/slide5.xml" Id="R101b045b41914338" /><Relationship Type="http://schemas.openxmlformats.org/officeDocument/2006/relationships/slide" Target="/ppt/slides/slide6.xml" Id="R4848e3d5d7a94207" /><Relationship Type="http://schemas.openxmlformats.org/officeDocument/2006/relationships/slide" Target="/ppt/slides/slide7.xml" Id="R6520bc8acb47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be3e6201545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9d7361e154e3f" /><Relationship Type="http://schemas.openxmlformats.org/officeDocument/2006/relationships/theme" Target="/ppt/slideMasters/theme/theme1.xml" Id="Rd71c3b4f449c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a9d7361e154e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06eef6e6649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ebceb95f0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88ec37e1c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409e4d16e46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a42257ed74c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b5f11d682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1d1359971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RBK &amp; LIVERPOOL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3 959 205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996 453 863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