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8cdd7b5a3143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d5a84dd3cc47ab"/>
  </p:sldMasterIdLst>
  <p:sldIdLst>
    <p:sldId xmlns:r="http://schemas.openxmlformats.org/officeDocument/2006/relationships" id="256" r:id="R2e74b6ff658b4218"/>
    <p:sldId xmlns:r="http://schemas.openxmlformats.org/officeDocument/2006/relationships" id="257" r:id="Rca6998cf3f2a4927"/>
    <p:sldId xmlns:r="http://schemas.openxmlformats.org/officeDocument/2006/relationships" id="258" r:id="R73686e97c44f4209"/>
    <p:sldId xmlns:r="http://schemas.openxmlformats.org/officeDocument/2006/relationships" id="259" r:id="Rdc7c1c2696df4eb0"/>
    <p:sldId xmlns:r="http://schemas.openxmlformats.org/officeDocument/2006/relationships" id="260" r:id="R76d24402b59049b0"/>
    <p:sldId xmlns:r="http://schemas.openxmlformats.org/officeDocument/2006/relationships" id="261" r:id="R0d4ebdda05604008"/>
    <p:sldId xmlns:r="http://schemas.openxmlformats.org/officeDocument/2006/relationships" id="262" r:id="R85209d5e2ed947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d5a84dd3cc47ab" /><Relationship Type="http://schemas.openxmlformats.org/officeDocument/2006/relationships/slide" Target="/ppt/slides/slide1.xml" Id="R2e74b6ff658b4218" /><Relationship Type="http://schemas.openxmlformats.org/officeDocument/2006/relationships/slide" Target="/ppt/slides/slide2.xml" Id="Rca6998cf3f2a4927" /><Relationship Type="http://schemas.openxmlformats.org/officeDocument/2006/relationships/slide" Target="/ppt/slides/slide3.xml" Id="R73686e97c44f4209" /><Relationship Type="http://schemas.openxmlformats.org/officeDocument/2006/relationships/slide" Target="/ppt/slides/slide4.xml" Id="Rdc7c1c2696df4eb0" /><Relationship Type="http://schemas.openxmlformats.org/officeDocument/2006/relationships/slide" Target="/ppt/slides/slide5.xml" Id="R76d24402b59049b0" /><Relationship Type="http://schemas.openxmlformats.org/officeDocument/2006/relationships/slide" Target="/ppt/slides/slide6.xml" Id="R0d4ebdda05604008" /><Relationship Type="http://schemas.openxmlformats.org/officeDocument/2006/relationships/slide" Target="/ppt/slides/slide7.xml" Id="R85209d5e2ed947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14bc195eec45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0913ca3914659" /><Relationship Type="http://schemas.openxmlformats.org/officeDocument/2006/relationships/theme" Target="/ppt/slideMasters/theme/theme1.xml" Id="R4e66683b146440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10913ca39146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65706016447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51233f34a47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c3923f7564e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3605efcda44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b13fac6da48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4638d442e48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7bdca22b24b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AGITO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AGITO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−2 932 622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25 895 150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34 974 591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BASTE HÅKON ALVERN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Madserud allé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996 425 789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AGITO INVEST AS</a:t>
            </a:r>
          </a:p>
        </p:txBody>
      </p:sp>
    </p:spTree>
  </p:cSld>
  <p:clrMapOvr>
    <a:masterClrMapping xmlns:a="http://schemas.openxmlformats.org/drawingml/2006/main"/>
  </p:clrMapOvr>
</p:sld>
</file>