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3950715ce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66121a4514776"/>
  </p:sldMasterIdLst>
  <p:sldIdLst>
    <p:sldId xmlns:r="http://schemas.openxmlformats.org/officeDocument/2006/relationships" id="256" r:id="R7c71a594df124e3a"/>
    <p:sldId xmlns:r="http://schemas.openxmlformats.org/officeDocument/2006/relationships" id="257" r:id="R339f44ce66ef42f9"/>
    <p:sldId xmlns:r="http://schemas.openxmlformats.org/officeDocument/2006/relationships" id="258" r:id="R7d33ce5e3f024340"/>
    <p:sldId xmlns:r="http://schemas.openxmlformats.org/officeDocument/2006/relationships" id="259" r:id="R69365375dcac46e9"/>
    <p:sldId xmlns:r="http://schemas.openxmlformats.org/officeDocument/2006/relationships" id="260" r:id="Rd3aeda0c76a74a75"/>
    <p:sldId xmlns:r="http://schemas.openxmlformats.org/officeDocument/2006/relationships" id="261" r:id="R589f5e0f60574aff"/>
    <p:sldId xmlns:r="http://schemas.openxmlformats.org/officeDocument/2006/relationships" id="262" r:id="R5f238e5c3065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66121a4514776" /><Relationship Type="http://schemas.openxmlformats.org/officeDocument/2006/relationships/slide" Target="/ppt/slides/slide1.xml" Id="R7c71a594df124e3a" /><Relationship Type="http://schemas.openxmlformats.org/officeDocument/2006/relationships/slide" Target="/ppt/slides/slide2.xml" Id="R339f44ce66ef42f9" /><Relationship Type="http://schemas.openxmlformats.org/officeDocument/2006/relationships/slide" Target="/ppt/slides/slide3.xml" Id="R7d33ce5e3f024340" /><Relationship Type="http://schemas.openxmlformats.org/officeDocument/2006/relationships/slide" Target="/ppt/slides/slide4.xml" Id="R69365375dcac46e9" /><Relationship Type="http://schemas.openxmlformats.org/officeDocument/2006/relationships/slide" Target="/ppt/slides/slide5.xml" Id="Rd3aeda0c76a74a75" /><Relationship Type="http://schemas.openxmlformats.org/officeDocument/2006/relationships/slide" Target="/ppt/slides/slide6.xml" Id="R589f5e0f60574aff" /><Relationship Type="http://schemas.openxmlformats.org/officeDocument/2006/relationships/slide" Target="/ppt/slides/slide7.xml" Id="R5f238e5c3065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6eda82d61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98abb660b4ef1" /><Relationship Type="http://schemas.openxmlformats.org/officeDocument/2006/relationships/theme" Target="/ppt/slideMasters/theme/theme1.xml" Id="R9c32e6d8086f4c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98abb660b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4de686339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2cc811f5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f6bbaa76d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7b0396c8e4c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06e56a1d5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b321cc05f45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bbb9a613b49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 REGNSKAP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7 257 110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NOTAR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EHF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fge@fosnaregnskap.no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996 410 714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