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323fb49ce09438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9b1f5c1039845c7"/>
  </p:sldMasterIdLst>
  <p:sldIdLst>
    <p:sldId xmlns:r="http://schemas.openxmlformats.org/officeDocument/2006/relationships" id="256" r:id="Rc37bcb00cdbb4db4"/>
    <p:sldId xmlns:r="http://schemas.openxmlformats.org/officeDocument/2006/relationships" id="257" r:id="R61e9a05b8517469b"/>
    <p:sldId xmlns:r="http://schemas.openxmlformats.org/officeDocument/2006/relationships" id="258" r:id="Re75499fa484f4f06"/>
    <p:sldId xmlns:r="http://schemas.openxmlformats.org/officeDocument/2006/relationships" id="259" r:id="R44e551780eeb4993"/>
    <p:sldId xmlns:r="http://schemas.openxmlformats.org/officeDocument/2006/relationships" id="260" r:id="R8413fa5337bb43c6"/>
    <p:sldId xmlns:r="http://schemas.openxmlformats.org/officeDocument/2006/relationships" id="261" r:id="R92c973cfc0474d4c"/>
    <p:sldId xmlns:r="http://schemas.openxmlformats.org/officeDocument/2006/relationships" id="262" r:id="R3fa3899e3fee4d7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b1f5c1039845c7" /><Relationship Type="http://schemas.openxmlformats.org/officeDocument/2006/relationships/slide" Target="/ppt/slides/slide1.xml" Id="Rc37bcb00cdbb4db4" /><Relationship Type="http://schemas.openxmlformats.org/officeDocument/2006/relationships/slide" Target="/ppt/slides/slide2.xml" Id="R61e9a05b8517469b" /><Relationship Type="http://schemas.openxmlformats.org/officeDocument/2006/relationships/slide" Target="/ppt/slides/slide3.xml" Id="Re75499fa484f4f06" /><Relationship Type="http://schemas.openxmlformats.org/officeDocument/2006/relationships/slide" Target="/ppt/slides/slide4.xml" Id="R44e551780eeb4993" /><Relationship Type="http://schemas.openxmlformats.org/officeDocument/2006/relationships/slide" Target="/ppt/slides/slide5.xml" Id="R8413fa5337bb43c6" /><Relationship Type="http://schemas.openxmlformats.org/officeDocument/2006/relationships/slide" Target="/ppt/slides/slide6.xml" Id="R92c973cfc0474d4c" /><Relationship Type="http://schemas.openxmlformats.org/officeDocument/2006/relationships/slide" Target="/ppt/slides/slide7.xml" Id="R3fa3899e3fee4d7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ccfcf870ed466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3a3777c9514591" /><Relationship Type="http://schemas.openxmlformats.org/officeDocument/2006/relationships/theme" Target="/ppt/slideMasters/theme/theme1.xml" Id="Ra2caa288ec67448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73a3777c951459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d7afe35867494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879adae3a04f9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ce0f4a02b94af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0fd9f99e16403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e3ad078c98472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aff90abfa7458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b2318fc24c46b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GEIR O. LØSETH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GEIR O. LØSETH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GEIR O. LØSETH AS ble etablert [år] og holder til i Sykkylven.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GEIR O. LØSETH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GEIR O. LØSETH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GEIR O. LØSETH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14 932 000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14 947 000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GEIR O. LØSETH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GEIR ODDVAR LØSETH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BENTE HILDE SOLBERG LØSETH  –  49,0 %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GEIR O. LØSETH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Fjordvegen 39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6230 Sykkylven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geir.loseth@stokke.com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996 343 510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GEIR O. LØSETH AS</a:t>
            </a:r>
          </a:p>
        </p:txBody>
      </p:sp>
    </p:spTree>
  </p:cSld>
  <p:clrMapOvr>
    <a:masterClrMapping xmlns:a="http://schemas.openxmlformats.org/drawingml/2006/main"/>
  </p:clrMapOvr>
</p:sld>
</file>