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8824ab08a542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59374997734219"/>
  </p:sldMasterIdLst>
  <p:sldIdLst>
    <p:sldId xmlns:r="http://schemas.openxmlformats.org/officeDocument/2006/relationships" id="256" r:id="R7ba55479446c4eab"/>
    <p:sldId xmlns:r="http://schemas.openxmlformats.org/officeDocument/2006/relationships" id="257" r:id="R8ea8c23ff67d4878"/>
    <p:sldId xmlns:r="http://schemas.openxmlformats.org/officeDocument/2006/relationships" id="258" r:id="Rac4fadcbe46940a3"/>
    <p:sldId xmlns:r="http://schemas.openxmlformats.org/officeDocument/2006/relationships" id="259" r:id="R518a52d2396c4043"/>
    <p:sldId xmlns:r="http://schemas.openxmlformats.org/officeDocument/2006/relationships" id="260" r:id="Rd9f7d2a57d0346fc"/>
    <p:sldId xmlns:r="http://schemas.openxmlformats.org/officeDocument/2006/relationships" id="261" r:id="Rc23c46988c2e4d6f"/>
    <p:sldId xmlns:r="http://schemas.openxmlformats.org/officeDocument/2006/relationships" id="262" r:id="R66e7f63aee5d4c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59374997734219" /><Relationship Type="http://schemas.openxmlformats.org/officeDocument/2006/relationships/slide" Target="/ppt/slides/slide1.xml" Id="R7ba55479446c4eab" /><Relationship Type="http://schemas.openxmlformats.org/officeDocument/2006/relationships/slide" Target="/ppt/slides/slide2.xml" Id="R8ea8c23ff67d4878" /><Relationship Type="http://schemas.openxmlformats.org/officeDocument/2006/relationships/slide" Target="/ppt/slides/slide3.xml" Id="Rac4fadcbe46940a3" /><Relationship Type="http://schemas.openxmlformats.org/officeDocument/2006/relationships/slide" Target="/ppt/slides/slide4.xml" Id="R518a52d2396c4043" /><Relationship Type="http://schemas.openxmlformats.org/officeDocument/2006/relationships/slide" Target="/ppt/slides/slide5.xml" Id="Rd9f7d2a57d0346fc" /><Relationship Type="http://schemas.openxmlformats.org/officeDocument/2006/relationships/slide" Target="/ppt/slides/slide6.xml" Id="Rc23c46988c2e4d6f" /><Relationship Type="http://schemas.openxmlformats.org/officeDocument/2006/relationships/slide" Target="/ppt/slides/slide7.xml" Id="R66e7f63aee5d4c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5bb3833d3d4e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0e17e72154af6" /><Relationship Type="http://schemas.openxmlformats.org/officeDocument/2006/relationships/theme" Target="/ppt/slideMasters/theme/theme1.xml" Id="Rdf893c94d23149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60e17e72154a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f0f8a50f24b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95264dbb540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a9ae6e86c4d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1141c337049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6f14fc6c84f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4ec5485824f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6c7bc0b324e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RICHSHIP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RICHSHIP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RICHSHIP AS ble etablert [år] og holder til i Tjørvåg.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RICHSHIP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RICHSHIP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RICHSHIP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−296 031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1 107 155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42 286 764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43 331 614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RICHSHIP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GJERDE RICHARD KLUNGSØYR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RICHSHIP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6070 Tjørvåg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08 42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996 311 953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RICHSHIP AS</a:t>
            </a:r>
          </a:p>
        </p:txBody>
      </p:sp>
    </p:spTree>
  </p:cSld>
  <p:clrMapOvr>
    <a:masterClrMapping xmlns:a="http://schemas.openxmlformats.org/drawingml/2006/main"/>
  </p:clrMapOvr>
</p:sld>
</file>