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f37dedd46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2eaea26b644c2"/>
  </p:sldMasterIdLst>
  <p:sldIdLst>
    <p:sldId xmlns:r="http://schemas.openxmlformats.org/officeDocument/2006/relationships" id="256" r:id="Re9b4292c8b6b4282"/>
    <p:sldId xmlns:r="http://schemas.openxmlformats.org/officeDocument/2006/relationships" id="257" r:id="R9db6ba03b06b45a9"/>
    <p:sldId xmlns:r="http://schemas.openxmlformats.org/officeDocument/2006/relationships" id="258" r:id="R1dd4083ee95a447d"/>
    <p:sldId xmlns:r="http://schemas.openxmlformats.org/officeDocument/2006/relationships" id="259" r:id="Re1978d4ea42c413e"/>
    <p:sldId xmlns:r="http://schemas.openxmlformats.org/officeDocument/2006/relationships" id="260" r:id="R0212d6ec1f3b45b8"/>
    <p:sldId xmlns:r="http://schemas.openxmlformats.org/officeDocument/2006/relationships" id="261" r:id="Rf2e8875ad4d34f4e"/>
    <p:sldId xmlns:r="http://schemas.openxmlformats.org/officeDocument/2006/relationships" id="262" r:id="Rd69ce06a4e1d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2eaea26b644c2" /><Relationship Type="http://schemas.openxmlformats.org/officeDocument/2006/relationships/slide" Target="/ppt/slides/slide1.xml" Id="Re9b4292c8b6b4282" /><Relationship Type="http://schemas.openxmlformats.org/officeDocument/2006/relationships/slide" Target="/ppt/slides/slide2.xml" Id="R9db6ba03b06b45a9" /><Relationship Type="http://schemas.openxmlformats.org/officeDocument/2006/relationships/slide" Target="/ppt/slides/slide3.xml" Id="R1dd4083ee95a447d" /><Relationship Type="http://schemas.openxmlformats.org/officeDocument/2006/relationships/slide" Target="/ppt/slides/slide4.xml" Id="Re1978d4ea42c413e" /><Relationship Type="http://schemas.openxmlformats.org/officeDocument/2006/relationships/slide" Target="/ppt/slides/slide5.xml" Id="R0212d6ec1f3b45b8" /><Relationship Type="http://schemas.openxmlformats.org/officeDocument/2006/relationships/slide" Target="/ppt/slides/slide6.xml" Id="Rf2e8875ad4d34f4e" /><Relationship Type="http://schemas.openxmlformats.org/officeDocument/2006/relationships/slide" Target="/ppt/slides/slide7.xml" Id="Rd69ce06a4e1d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7833cbb64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c9c201e1643dc" /><Relationship Type="http://schemas.openxmlformats.org/officeDocument/2006/relationships/theme" Target="/ppt/slideMasters/theme/theme1.xml" Id="Rd4e51df75293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c9c201e16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4f12e141f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8ebfcfb944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f44c4d0a5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b7f439cd2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eabd48769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13b1d1ec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35306e0a6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4 854 782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104 175 506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110 612 660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SVEIN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JUSTINA PINDA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OSCAR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Rune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SEANERGY AS</a:t>
            </a:r>
          </a:p>
        </p:txBody>
      </p:sp>
    </p:spTree>
  </p:cSld>
  <p:clrMapOvr>
    <a:masterClrMapping xmlns:a="http://schemas.openxmlformats.org/drawingml/2006/main"/>
  </p:clrMapOvr>
</p:sld>
</file>