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030f01499c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3a95297871431f"/>
  </p:sldMasterIdLst>
  <p:sldIdLst>
    <p:sldId xmlns:r="http://schemas.openxmlformats.org/officeDocument/2006/relationships" id="256" r:id="Ra4f764a007df4718"/>
    <p:sldId xmlns:r="http://schemas.openxmlformats.org/officeDocument/2006/relationships" id="257" r:id="Re50b7d4aee434258"/>
    <p:sldId xmlns:r="http://schemas.openxmlformats.org/officeDocument/2006/relationships" id="258" r:id="R910bd143a8cb4734"/>
    <p:sldId xmlns:r="http://schemas.openxmlformats.org/officeDocument/2006/relationships" id="259" r:id="Rb846cc9d28be4045"/>
    <p:sldId xmlns:r="http://schemas.openxmlformats.org/officeDocument/2006/relationships" id="260" r:id="Rc42450ada3804cf2"/>
    <p:sldId xmlns:r="http://schemas.openxmlformats.org/officeDocument/2006/relationships" id="261" r:id="Rc9b2f07f519840ce"/>
    <p:sldId xmlns:r="http://schemas.openxmlformats.org/officeDocument/2006/relationships" id="262" r:id="Rf17ba2d2311944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a95297871431f" /><Relationship Type="http://schemas.openxmlformats.org/officeDocument/2006/relationships/slide" Target="/ppt/slides/slide1.xml" Id="Ra4f764a007df4718" /><Relationship Type="http://schemas.openxmlformats.org/officeDocument/2006/relationships/slide" Target="/ppt/slides/slide2.xml" Id="Re50b7d4aee434258" /><Relationship Type="http://schemas.openxmlformats.org/officeDocument/2006/relationships/slide" Target="/ppt/slides/slide3.xml" Id="R910bd143a8cb4734" /><Relationship Type="http://schemas.openxmlformats.org/officeDocument/2006/relationships/slide" Target="/ppt/slides/slide4.xml" Id="Rb846cc9d28be4045" /><Relationship Type="http://schemas.openxmlformats.org/officeDocument/2006/relationships/slide" Target="/ppt/slides/slide5.xml" Id="Rc42450ada3804cf2" /><Relationship Type="http://schemas.openxmlformats.org/officeDocument/2006/relationships/slide" Target="/ppt/slides/slide6.xml" Id="Rc9b2f07f519840ce" /><Relationship Type="http://schemas.openxmlformats.org/officeDocument/2006/relationships/slide" Target="/ppt/slides/slide7.xml" Id="Rf17ba2d2311944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e6a2733b142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945a3efda47cf" /><Relationship Type="http://schemas.openxmlformats.org/officeDocument/2006/relationships/theme" Target="/ppt/slideMasters/theme/theme1.xml" Id="R109c47a043cd4a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945a3efda47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1d2ce747c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4cf3f97f046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ca524f9da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5533f30064c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7f679502742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142d38a3240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74819046f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LENGER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−4 755 652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139 523 066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239 605 050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240 370 557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INGEBRETSEN LØKEN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INGEBRETSEN LØKEN  –  45,2 %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HANA LØKEN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HANA LØKEN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HANA LØKEN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Valmueveien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996 291 049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