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67f1121c04c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4d17e37e544ef"/>
  </p:sldMasterIdLst>
  <p:sldIdLst>
    <p:sldId xmlns:r="http://schemas.openxmlformats.org/officeDocument/2006/relationships" id="256" r:id="R5100af883cba42a8"/>
    <p:sldId xmlns:r="http://schemas.openxmlformats.org/officeDocument/2006/relationships" id="257" r:id="R218cf228c2d441e7"/>
    <p:sldId xmlns:r="http://schemas.openxmlformats.org/officeDocument/2006/relationships" id="258" r:id="Rab3088dafa62407e"/>
    <p:sldId xmlns:r="http://schemas.openxmlformats.org/officeDocument/2006/relationships" id="259" r:id="R63d434521d6a426f"/>
    <p:sldId xmlns:r="http://schemas.openxmlformats.org/officeDocument/2006/relationships" id="260" r:id="R1dfd13e0c6964ea5"/>
    <p:sldId xmlns:r="http://schemas.openxmlformats.org/officeDocument/2006/relationships" id="261" r:id="Rf81e5275a52e469f"/>
    <p:sldId xmlns:r="http://schemas.openxmlformats.org/officeDocument/2006/relationships" id="262" r:id="R353ab5fdfa80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4d17e37e544ef" /><Relationship Type="http://schemas.openxmlformats.org/officeDocument/2006/relationships/slide" Target="/ppt/slides/slide1.xml" Id="R5100af883cba42a8" /><Relationship Type="http://schemas.openxmlformats.org/officeDocument/2006/relationships/slide" Target="/ppt/slides/slide2.xml" Id="R218cf228c2d441e7" /><Relationship Type="http://schemas.openxmlformats.org/officeDocument/2006/relationships/slide" Target="/ppt/slides/slide3.xml" Id="Rab3088dafa62407e" /><Relationship Type="http://schemas.openxmlformats.org/officeDocument/2006/relationships/slide" Target="/ppt/slides/slide4.xml" Id="R63d434521d6a426f" /><Relationship Type="http://schemas.openxmlformats.org/officeDocument/2006/relationships/slide" Target="/ppt/slides/slide5.xml" Id="R1dfd13e0c6964ea5" /><Relationship Type="http://schemas.openxmlformats.org/officeDocument/2006/relationships/slide" Target="/ppt/slides/slide6.xml" Id="Rf81e5275a52e469f" /><Relationship Type="http://schemas.openxmlformats.org/officeDocument/2006/relationships/slide" Target="/ppt/slides/slide7.xml" Id="R353ab5fdfa80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3a9f218af46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be7391877484a" /><Relationship Type="http://schemas.openxmlformats.org/officeDocument/2006/relationships/theme" Target="/ppt/slideMasters/theme/theme1.xml" Id="Rca2c0847b2b8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be739187748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2f9d4a1b6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f1e01e9f8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c2a2d2fed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126d01493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3e98f321e49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59a0e962748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79d0b4336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12 705 892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SONGE-MØLLER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Konventveien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preben@skyfall.vc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996 271 196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PSM INVEST AS</a:t>
            </a:r>
          </a:p>
        </p:txBody>
      </p:sp>
    </p:spTree>
  </p:cSld>
  <p:clrMapOvr>
    <a:masterClrMapping xmlns:a="http://schemas.openxmlformats.org/drawingml/2006/main"/>
  </p:clrMapOvr>
</p:sld>
</file>