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b7856ebe6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f2667ad0c461e"/>
  </p:sldMasterIdLst>
  <p:sldIdLst>
    <p:sldId xmlns:r="http://schemas.openxmlformats.org/officeDocument/2006/relationships" id="256" r:id="R776322e312e94c24"/>
    <p:sldId xmlns:r="http://schemas.openxmlformats.org/officeDocument/2006/relationships" id="257" r:id="R37c620dda0a74762"/>
    <p:sldId xmlns:r="http://schemas.openxmlformats.org/officeDocument/2006/relationships" id="258" r:id="Rcb505f8a586d45d5"/>
    <p:sldId xmlns:r="http://schemas.openxmlformats.org/officeDocument/2006/relationships" id="259" r:id="R438c0a1054c447fd"/>
    <p:sldId xmlns:r="http://schemas.openxmlformats.org/officeDocument/2006/relationships" id="260" r:id="Re449919b378d487c"/>
    <p:sldId xmlns:r="http://schemas.openxmlformats.org/officeDocument/2006/relationships" id="261" r:id="Rf7491d9156bf48f1"/>
    <p:sldId xmlns:r="http://schemas.openxmlformats.org/officeDocument/2006/relationships" id="262" r:id="R8278b508af97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f2667ad0c461e" /><Relationship Type="http://schemas.openxmlformats.org/officeDocument/2006/relationships/slide" Target="/ppt/slides/slide1.xml" Id="R776322e312e94c24" /><Relationship Type="http://schemas.openxmlformats.org/officeDocument/2006/relationships/slide" Target="/ppt/slides/slide2.xml" Id="R37c620dda0a74762" /><Relationship Type="http://schemas.openxmlformats.org/officeDocument/2006/relationships/slide" Target="/ppt/slides/slide3.xml" Id="Rcb505f8a586d45d5" /><Relationship Type="http://schemas.openxmlformats.org/officeDocument/2006/relationships/slide" Target="/ppt/slides/slide4.xml" Id="R438c0a1054c447fd" /><Relationship Type="http://schemas.openxmlformats.org/officeDocument/2006/relationships/slide" Target="/ppt/slides/slide5.xml" Id="Re449919b378d487c" /><Relationship Type="http://schemas.openxmlformats.org/officeDocument/2006/relationships/slide" Target="/ppt/slides/slide6.xml" Id="Rf7491d9156bf48f1" /><Relationship Type="http://schemas.openxmlformats.org/officeDocument/2006/relationships/slide" Target="/ppt/slides/slide7.xml" Id="R8278b508af97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bf6f11589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1f609f5a42b9" /><Relationship Type="http://schemas.openxmlformats.org/officeDocument/2006/relationships/theme" Target="/ppt/slideMasters/theme/theme1.xml" Id="Re32493de7c9f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b1f609f5a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44540e147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9b6ba648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ee484ad01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9255b61e7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13ced29c9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b2ddc35aa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0f5426669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