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1575865241e477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d1daeb923e94926"/>
  </p:sldMasterIdLst>
  <p:sldIdLst>
    <p:sldId xmlns:r="http://schemas.openxmlformats.org/officeDocument/2006/relationships" id="256" r:id="R98df8457be384724"/>
    <p:sldId xmlns:r="http://schemas.openxmlformats.org/officeDocument/2006/relationships" id="257" r:id="R8acf4276992a4b47"/>
    <p:sldId xmlns:r="http://schemas.openxmlformats.org/officeDocument/2006/relationships" id="258" r:id="R6237a980c2ea4065"/>
    <p:sldId xmlns:r="http://schemas.openxmlformats.org/officeDocument/2006/relationships" id="259" r:id="R0a95171e624840c6"/>
    <p:sldId xmlns:r="http://schemas.openxmlformats.org/officeDocument/2006/relationships" id="260" r:id="Re4f6a125f2e54ff0"/>
    <p:sldId xmlns:r="http://schemas.openxmlformats.org/officeDocument/2006/relationships" id="261" r:id="R4d1bb4b35732420a"/>
    <p:sldId xmlns:r="http://schemas.openxmlformats.org/officeDocument/2006/relationships" id="262" r:id="R0e5ae9fe50d1444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d1daeb923e94926" /><Relationship Type="http://schemas.openxmlformats.org/officeDocument/2006/relationships/slide" Target="/ppt/slides/slide1.xml" Id="R98df8457be384724" /><Relationship Type="http://schemas.openxmlformats.org/officeDocument/2006/relationships/slide" Target="/ppt/slides/slide2.xml" Id="R8acf4276992a4b47" /><Relationship Type="http://schemas.openxmlformats.org/officeDocument/2006/relationships/slide" Target="/ppt/slides/slide3.xml" Id="R6237a980c2ea4065" /><Relationship Type="http://schemas.openxmlformats.org/officeDocument/2006/relationships/slide" Target="/ppt/slides/slide4.xml" Id="R0a95171e624840c6" /><Relationship Type="http://schemas.openxmlformats.org/officeDocument/2006/relationships/slide" Target="/ppt/slides/slide5.xml" Id="Re4f6a125f2e54ff0" /><Relationship Type="http://schemas.openxmlformats.org/officeDocument/2006/relationships/slide" Target="/ppt/slides/slide6.xml" Id="R4d1bb4b35732420a" /><Relationship Type="http://schemas.openxmlformats.org/officeDocument/2006/relationships/slide" Target="/ppt/slides/slide7.xml" Id="R0e5ae9fe50d1444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c7b27ebca6547f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ba1ee6b6cf4fe2" /><Relationship Type="http://schemas.openxmlformats.org/officeDocument/2006/relationships/theme" Target="/ppt/slideMasters/theme/theme1.xml" Id="R5bc698a9eeb44a9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5ba1ee6b6cf4fe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5e63fb415244f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d156c0c6884d8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4162e9378f473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2e39b91fd64c3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fd37b9da254ac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0faf67cd3b4bc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33df18a2a3449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CEGAL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CEGAL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CEGAL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CEGAL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CEGAL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CEGAL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1 422 168 765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132 170 705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104 147 108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335 684 744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1 161 914 008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CEGAL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CEGAL GROUP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CEGAL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Vestre Svanholmen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4313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www.cegal.com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996 221 423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CEGAL AS</a:t>
            </a:r>
          </a:p>
        </p:txBody>
      </p:sp>
    </p:spTree>
  </p:cSld>
  <p:clrMapOvr>
    <a:masterClrMapping xmlns:a="http://schemas.openxmlformats.org/drawingml/2006/main"/>
  </p:clrMapOvr>
</p:sld>
</file>