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f232a88b5049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47ba0df46e48a3"/>
  </p:sldMasterIdLst>
  <p:sldIdLst>
    <p:sldId xmlns:r="http://schemas.openxmlformats.org/officeDocument/2006/relationships" id="256" r:id="Rec5048dd2de04325"/>
    <p:sldId xmlns:r="http://schemas.openxmlformats.org/officeDocument/2006/relationships" id="257" r:id="R5f26df7b6e0c4095"/>
    <p:sldId xmlns:r="http://schemas.openxmlformats.org/officeDocument/2006/relationships" id="258" r:id="R58f5dcaa9d964577"/>
    <p:sldId xmlns:r="http://schemas.openxmlformats.org/officeDocument/2006/relationships" id="259" r:id="R958929ab4f8440d0"/>
    <p:sldId xmlns:r="http://schemas.openxmlformats.org/officeDocument/2006/relationships" id="260" r:id="R4f1b258eec1247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47ba0df46e48a3" /><Relationship Type="http://schemas.openxmlformats.org/officeDocument/2006/relationships/slide" Target="/ppt/slides/slide1.xml" Id="Rec5048dd2de04325" /><Relationship Type="http://schemas.openxmlformats.org/officeDocument/2006/relationships/slide" Target="/ppt/slides/slide2.xml" Id="R5f26df7b6e0c4095" /><Relationship Type="http://schemas.openxmlformats.org/officeDocument/2006/relationships/slide" Target="/ppt/slides/slide3.xml" Id="R58f5dcaa9d964577" /><Relationship Type="http://schemas.openxmlformats.org/officeDocument/2006/relationships/slide" Target="/ppt/slides/slide4.xml" Id="R958929ab4f8440d0" /><Relationship Type="http://schemas.openxmlformats.org/officeDocument/2006/relationships/slide" Target="/ppt/slides/slide5.xml" Id="R4f1b258eec1247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07fba3ced34d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9c84f8cf842b6" /><Relationship Type="http://schemas.openxmlformats.org/officeDocument/2006/relationships/theme" Target="/ppt/slideMasters/theme/theme1.xml" Id="R388db383113346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b9c84f8cf842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6852323bb47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013a5d82548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4443fc4bf40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ff7a207c142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81db0c17b4f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KRONPRINSESSE LIVE NELVIK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LIVE NELVIK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KRONPRINSESSE LIVE NELVIK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LIVE NELVIK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LIVE NELVIK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LIVE NELVIK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Ansgar Sørlies vei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996 155 250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LIVE NELVIK</a:t>
            </a:r>
          </a:p>
        </p:txBody>
      </p:sp>
    </p:spTree>
  </p:cSld>
  <p:clrMapOvr>
    <a:masterClrMapping xmlns:a="http://schemas.openxmlformats.org/drawingml/2006/main"/>
  </p:clrMapOvr>
</p:sld>
</file>