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a5bad1080345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95a976055e43fb"/>
  </p:sldMasterIdLst>
  <p:sldIdLst>
    <p:sldId xmlns:r="http://schemas.openxmlformats.org/officeDocument/2006/relationships" id="256" r:id="Rdfd210be137b42b2"/>
    <p:sldId xmlns:r="http://schemas.openxmlformats.org/officeDocument/2006/relationships" id="257" r:id="R1f23b7f5286a44d1"/>
    <p:sldId xmlns:r="http://schemas.openxmlformats.org/officeDocument/2006/relationships" id="258" r:id="Re8cefd076b014eee"/>
    <p:sldId xmlns:r="http://schemas.openxmlformats.org/officeDocument/2006/relationships" id="259" r:id="R05a8d4854bf841ff"/>
    <p:sldId xmlns:r="http://schemas.openxmlformats.org/officeDocument/2006/relationships" id="260" r:id="R2f3e43d517eb4e30"/>
    <p:sldId xmlns:r="http://schemas.openxmlformats.org/officeDocument/2006/relationships" id="261" r:id="R5eec1eb718ad4c4a"/>
    <p:sldId xmlns:r="http://schemas.openxmlformats.org/officeDocument/2006/relationships" id="262" r:id="Rd1b60e08603445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95a976055e43fb" /><Relationship Type="http://schemas.openxmlformats.org/officeDocument/2006/relationships/slide" Target="/ppt/slides/slide1.xml" Id="Rdfd210be137b42b2" /><Relationship Type="http://schemas.openxmlformats.org/officeDocument/2006/relationships/slide" Target="/ppt/slides/slide2.xml" Id="R1f23b7f5286a44d1" /><Relationship Type="http://schemas.openxmlformats.org/officeDocument/2006/relationships/slide" Target="/ppt/slides/slide3.xml" Id="Re8cefd076b014eee" /><Relationship Type="http://schemas.openxmlformats.org/officeDocument/2006/relationships/slide" Target="/ppt/slides/slide4.xml" Id="R05a8d4854bf841ff" /><Relationship Type="http://schemas.openxmlformats.org/officeDocument/2006/relationships/slide" Target="/ppt/slides/slide5.xml" Id="R2f3e43d517eb4e30" /><Relationship Type="http://schemas.openxmlformats.org/officeDocument/2006/relationships/slide" Target="/ppt/slides/slide6.xml" Id="R5eec1eb718ad4c4a" /><Relationship Type="http://schemas.openxmlformats.org/officeDocument/2006/relationships/slide" Target="/ppt/slides/slide7.xml" Id="Rd1b60e08603445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24b01ceab243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b37a29446d462b" /><Relationship Type="http://schemas.openxmlformats.org/officeDocument/2006/relationships/theme" Target="/ppt/slideMasters/theme/theme1.xml" Id="Rb10c9f209c2843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b37a29446d46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5a26c7108d45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4b26319f4a44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2c94c8c0ef40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43800e9a6b43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e44437ec247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7c33a034f14e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420a2a87fc42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ERIKCO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ERIKCO AS ble etablert [år] og holder til i Brandval.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−46 225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6 474 952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8 346 700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RUDI KASPERSEN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Odalsvegen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2219 Brandval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996 136 167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ERIKCO AS</a:t>
            </a:r>
          </a:p>
        </p:txBody>
      </p:sp>
    </p:spTree>
  </p:cSld>
  <p:clrMapOvr>
    <a:masterClrMapping xmlns:a="http://schemas.openxmlformats.org/drawingml/2006/main"/>
  </p:clrMapOvr>
</p:sld>
</file>