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4b312753446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dea48da1541cc"/>
  </p:sldMasterIdLst>
  <p:sldIdLst>
    <p:sldId xmlns:r="http://schemas.openxmlformats.org/officeDocument/2006/relationships" id="256" r:id="R6e0965a26a0642c7"/>
    <p:sldId xmlns:r="http://schemas.openxmlformats.org/officeDocument/2006/relationships" id="257" r:id="R9fdfbc46193540fe"/>
    <p:sldId xmlns:r="http://schemas.openxmlformats.org/officeDocument/2006/relationships" id="258" r:id="R2f0401dccfe548ae"/>
    <p:sldId xmlns:r="http://schemas.openxmlformats.org/officeDocument/2006/relationships" id="259" r:id="R8bb49474f5f94ec6"/>
    <p:sldId xmlns:r="http://schemas.openxmlformats.org/officeDocument/2006/relationships" id="260" r:id="R4ece0ec3a98244a0"/>
    <p:sldId xmlns:r="http://schemas.openxmlformats.org/officeDocument/2006/relationships" id="261" r:id="R073f24636fa44ee8"/>
    <p:sldId xmlns:r="http://schemas.openxmlformats.org/officeDocument/2006/relationships" id="262" r:id="Re847a62a2bcf4e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dea48da1541cc" /><Relationship Type="http://schemas.openxmlformats.org/officeDocument/2006/relationships/slide" Target="/ppt/slides/slide1.xml" Id="R6e0965a26a0642c7" /><Relationship Type="http://schemas.openxmlformats.org/officeDocument/2006/relationships/slide" Target="/ppt/slides/slide2.xml" Id="R9fdfbc46193540fe" /><Relationship Type="http://schemas.openxmlformats.org/officeDocument/2006/relationships/slide" Target="/ppt/slides/slide3.xml" Id="R2f0401dccfe548ae" /><Relationship Type="http://schemas.openxmlformats.org/officeDocument/2006/relationships/slide" Target="/ppt/slides/slide4.xml" Id="R8bb49474f5f94ec6" /><Relationship Type="http://schemas.openxmlformats.org/officeDocument/2006/relationships/slide" Target="/ppt/slides/slide5.xml" Id="R4ece0ec3a98244a0" /><Relationship Type="http://schemas.openxmlformats.org/officeDocument/2006/relationships/slide" Target="/ppt/slides/slide6.xml" Id="R073f24636fa44ee8" /><Relationship Type="http://schemas.openxmlformats.org/officeDocument/2006/relationships/slide" Target="/ppt/slides/slide7.xml" Id="Re847a62a2bcf4e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71c08403c49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e888b568d4e73" /><Relationship Type="http://schemas.openxmlformats.org/officeDocument/2006/relationships/theme" Target="/ppt/slideMasters/theme/theme1.xml" Id="Rf29cac41dfab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2e888b568d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c7de98ad141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376a950a246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a150c8289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bc1b2d290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e49870aa2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d188cab834d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17632a88f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LIRE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2 684 613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2 692 880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SØRENSEN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 MØLLER PETTERSEN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Draugen 221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ronni-p@online.no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996 132 129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