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821cfecf4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632f0a3884d86"/>
  </p:sldMasterIdLst>
  <p:sldIdLst>
    <p:sldId xmlns:r="http://schemas.openxmlformats.org/officeDocument/2006/relationships" id="256" r:id="R1e183ebf1b394528"/>
    <p:sldId xmlns:r="http://schemas.openxmlformats.org/officeDocument/2006/relationships" id="257" r:id="R776c4562cfdb4c69"/>
    <p:sldId xmlns:r="http://schemas.openxmlformats.org/officeDocument/2006/relationships" id="258" r:id="R70959943750a40eb"/>
    <p:sldId xmlns:r="http://schemas.openxmlformats.org/officeDocument/2006/relationships" id="259" r:id="R1240468a90844ce6"/>
    <p:sldId xmlns:r="http://schemas.openxmlformats.org/officeDocument/2006/relationships" id="260" r:id="Rcff5bdcec7034a47"/>
    <p:sldId xmlns:r="http://schemas.openxmlformats.org/officeDocument/2006/relationships" id="261" r:id="R9bb51671c1f9488b"/>
    <p:sldId xmlns:r="http://schemas.openxmlformats.org/officeDocument/2006/relationships" id="262" r:id="R67fc0cc85902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632f0a3884d86" /><Relationship Type="http://schemas.openxmlformats.org/officeDocument/2006/relationships/slide" Target="/ppt/slides/slide1.xml" Id="R1e183ebf1b394528" /><Relationship Type="http://schemas.openxmlformats.org/officeDocument/2006/relationships/slide" Target="/ppt/slides/slide2.xml" Id="R776c4562cfdb4c69" /><Relationship Type="http://schemas.openxmlformats.org/officeDocument/2006/relationships/slide" Target="/ppt/slides/slide3.xml" Id="R70959943750a40eb" /><Relationship Type="http://schemas.openxmlformats.org/officeDocument/2006/relationships/slide" Target="/ppt/slides/slide4.xml" Id="R1240468a90844ce6" /><Relationship Type="http://schemas.openxmlformats.org/officeDocument/2006/relationships/slide" Target="/ppt/slides/slide5.xml" Id="Rcff5bdcec7034a47" /><Relationship Type="http://schemas.openxmlformats.org/officeDocument/2006/relationships/slide" Target="/ppt/slides/slide6.xml" Id="R9bb51671c1f9488b" /><Relationship Type="http://schemas.openxmlformats.org/officeDocument/2006/relationships/slide" Target="/ppt/slides/slide7.xml" Id="R67fc0cc85902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448912df5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3b2841d8343cb" /><Relationship Type="http://schemas.openxmlformats.org/officeDocument/2006/relationships/theme" Target="/ppt/slideMasters/theme/theme1.xml" Id="R8529dd34ab0b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3b2841d83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30ed3414a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f8ad5a51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79966112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b87c1e60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a0ff33b7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629730474f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c3296bcbe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