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4b2452a0f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5f64ce51645d4"/>
  </p:sldMasterIdLst>
  <p:sldIdLst>
    <p:sldId xmlns:r="http://schemas.openxmlformats.org/officeDocument/2006/relationships" id="256" r:id="R29762f02aab14101"/>
    <p:sldId xmlns:r="http://schemas.openxmlformats.org/officeDocument/2006/relationships" id="257" r:id="Rf7c3b9212d7f4f1d"/>
    <p:sldId xmlns:r="http://schemas.openxmlformats.org/officeDocument/2006/relationships" id="258" r:id="Ref90963d9ff44e64"/>
    <p:sldId xmlns:r="http://schemas.openxmlformats.org/officeDocument/2006/relationships" id="259" r:id="R4f9350792eee4122"/>
    <p:sldId xmlns:r="http://schemas.openxmlformats.org/officeDocument/2006/relationships" id="260" r:id="R93dba5e24bb84d73"/>
    <p:sldId xmlns:r="http://schemas.openxmlformats.org/officeDocument/2006/relationships" id="261" r:id="R5d5817233e564de9"/>
    <p:sldId xmlns:r="http://schemas.openxmlformats.org/officeDocument/2006/relationships" id="262" r:id="Rc25040b07ce3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f64ce51645d4" /><Relationship Type="http://schemas.openxmlformats.org/officeDocument/2006/relationships/slide" Target="/ppt/slides/slide1.xml" Id="R29762f02aab14101" /><Relationship Type="http://schemas.openxmlformats.org/officeDocument/2006/relationships/slide" Target="/ppt/slides/slide2.xml" Id="Rf7c3b9212d7f4f1d" /><Relationship Type="http://schemas.openxmlformats.org/officeDocument/2006/relationships/slide" Target="/ppt/slides/slide3.xml" Id="Ref90963d9ff44e64" /><Relationship Type="http://schemas.openxmlformats.org/officeDocument/2006/relationships/slide" Target="/ppt/slides/slide4.xml" Id="R4f9350792eee4122" /><Relationship Type="http://schemas.openxmlformats.org/officeDocument/2006/relationships/slide" Target="/ppt/slides/slide5.xml" Id="R93dba5e24bb84d73" /><Relationship Type="http://schemas.openxmlformats.org/officeDocument/2006/relationships/slide" Target="/ppt/slides/slide6.xml" Id="R5d5817233e564de9" /><Relationship Type="http://schemas.openxmlformats.org/officeDocument/2006/relationships/slide" Target="/ppt/slides/slide7.xml" Id="Rc25040b07ce3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6668a0381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848c5df845ba" /><Relationship Type="http://schemas.openxmlformats.org/officeDocument/2006/relationships/theme" Target="/ppt/slideMasters/theme/theme1.xml" Id="Rb88b781db7f0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e848c5df8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b028c7f8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a61fafd2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c858acb4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a9962ebf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4feb5c4d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ee211110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b85b1cc9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