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ef6664bbe48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3987cb25324429"/>
  </p:sldMasterIdLst>
  <p:sldIdLst>
    <p:sldId xmlns:r="http://schemas.openxmlformats.org/officeDocument/2006/relationships" id="256" r:id="R81b0611986044ed0"/>
    <p:sldId xmlns:r="http://schemas.openxmlformats.org/officeDocument/2006/relationships" id="257" r:id="R5c0bf253f88a41f9"/>
    <p:sldId xmlns:r="http://schemas.openxmlformats.org/officeDocument/2006/relationships" id="258" r:id="R161e806c87164c1c"/>
    <p:sldId xmlns:r="http://schemas.openxmlformats.org/officeDocument/2006/relationships" id="259" r:id="R30748fcb96f74a1a"/>
    <p:sldId xmlns:r="http://schemas.openxmlformats.org/officeDocument/2006/relationships" id="260" r:id="Rf77ea7aae3b74d92"/>
    <p:sldId xmlns:r="http://schemas.openxmlformats.org/officeDocument/2006/relationships" id="261" r:id="Rb1bd3ba744a049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3987cb25324429" /><Relationship Type="http://schemas.openxmlformats.org/officeDocument/2006/relationships/slide" Target="/ppt/slides/slide1.xml" Id="R81b0611986044ed0" /><Relationship Type="http://schemas.openxmlformats.org/officeDocument/2006/relationships/slide" Target="/ppt/slides/slide2.xml" Id="R5c0bf253f88a41f9" /><Relationship Type="http://schemas.openxmlformats.org/officeDocument/2006/relationships/slide" Target="/ppt/slides/slide3.xml" Id="R161e806c87164c1c" /><Relationship Type="http://schemas.openxmlformats.org/officeDocument/2006/relationships/slide" Target="/ppt/slides/slide4.xml" Id="R30748fcb96f74a1a" /><Relationship Type="http://schemas.openxmlformats.org/officeDocument/2006/relationships/slide" Target="/ppt/slides/slide5.xml" Id="Rf77ea7aae3b74d92" /><Relationship Type="http://schemas.openxmlformats.org/officeDocument/2006/relationships/slide" Target="/ppt/slides/slide6.xml" Id="Rb1bd3ba744a049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4d1fb085c4b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ba88fb8704d0e" /><Relationship Type="http://schemas.openxmlformats.org/officeDocument/2006/relationships/theme" Target="/ppt/slideMasters/theme/theme1.xml" Id="R17debc333fe143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dba88fb8704d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de7990906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096aa7dc2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1d3dc31b546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35a3a0702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2c8ce90674d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128a36950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1-STIFTINGA KVINNHERAD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1-STIFTINGA KVINNHERAD ble etablert [år] og holder til i Husnes.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−3 148 795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53 654 198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490 713 389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530 047 281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Stabburshaugen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5460 Husnes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47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sb1sk.no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996 124 789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