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458d956124d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445c892494b71"/>
  </p:sldMasterIdLst>
  <p:sldIdLst>
    <p:sldId xmlns:r="http://schemas.openxmlformats.org/officeDocument/2006/relationships" id="256" r:id="R9885c1d922814e78"/>
    <p:sldId xmlns:r="http://schemas.openxmlformats.org/officeDocument/2006/relationships" id="257" r:id="R5317f5cc1a5e4459"/>
    <p:sldId xmlns:r="http://schemas.openxmlformats.org/officeDocument/2006/relationships" id="258" r:id="R6c559e643e2c4bbb"/>
    <p:sldId xmlns:r="http://schemas.openxmlformats.org/officeDocument/2006/relationships" id="259" r:id="R40cf70701a8f4008"/>
    <p:sldId xmlns:r="http://schemas.openxmlformats.org/officeDocument/2006/relationships" id="260" r:id="R94760a2939354833"/>
    <p:sldId xmlns:r="http://schemas.openxmlformats.org/officeDocument/2006/relationships" id="261" r:id="Rcd9692b8966c46ff"/>
    <p:sldId xmlns:r="http://schemas.openxmlformats.org/officeDocument/2006/relationships" id="262" r:id="Rd0ee547b37bf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445c892494b71" /><Relationship Type="http://schemas.openxmlformats.org/officeDocument/2006/relationships/slide" Target="/ppt/slides/slide1.xml" Id="R9885c1d922814e78" /><Relationship Type="http://schemas.openxmlformats.org/officeDocument/2006/relationships/slide" Target="/ppt/slides/slide2.xml" Id="R5317f5cc1a5e4459" /><Relationship Type="http://schemas.openxmlformats.org/officeDocument/2006/relationships/slide" Target="/ppt/slides/slide3.xml" Id="R6c559e643e2c4bbb" /><Relationship Type="http://schemas.openxmlformats.org/officeDocument/2006/relationships/slide" Target="/ppt/slides/slide4.xml" Id="R40cf70701a8f4008" /><Relationship Type="http://schemas.openxmlformats.org/officeDocument/2006/relationships/slide" Target="/ppt/slides/slide5.xml" Id="R94760a2939354833" /><Relationship Type="http://schemas.openxmlformats.org/officeDocument/2006/relationships/slide" Target="/ppt/slides/slide6.xml" Id="Rcd9692b8966c46ff" /><Relationship Type="http://schemas.openxmlformats.org/officeDocument/2006/relationships/slide" Target="/ppt/slides/slide7.xml" Id="Rd0ee547b37bf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c7e8d9bdf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000bbd6e242ba" /><Relationship Type="http://schemas.openxmlformats.org/officeDocument/2006/relationships/theme" Target="/ppt/slideMasters/theme/theme1.xml" Id="R64364920040e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000bbd6e2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ce4b6fc4e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9a57f08e2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6ba5aca14a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64f65c21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e314e4d13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7fa7ed51b40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ce70434f1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LINDSTAD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1 916 438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996 110 338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