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94739b86ad6473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728b54987db4f27"/>
  </p:sldMasterIdLst>
  <p:sldIdLst>
    <p:sldId xmlns:r="http://schemas.openxmlformats.org/officeDocument/2006/relationships" id="256" r:id="R0f1f78b99d7f4f56"/>
    <p:sldId xmlns:r="http://schemas.openxmlformats.org/officeDocument/2006/relationships" id="257" r:id="R3b99135c97cf4206"/>
    <p:sldId xmlns:r="http://schemas.openxmlformats.org/officeDocument/2006/relationships" id="258" r:id="R8327db620ac048de"/>
    <p:sldId xmlns:r="http://schemas.openxmlformats.org/officeDocument/2006/relationships" id="259" r:id="R14b16dcb5d264972"/>
    <p:sldId xmlns:r="http://schemas.openxmlformats.org/officeDocument/2006/relationships" id="260" r:id="R9f1451846a944668"/>
    <p:sldId xmlns:r="http://schemas.openxmlformats.org/officeDocument/2006/relationships" id="261" r:id="Rba778f2cae3a440e"/>
    <p:sldId xmlns:r="http://schemas.openxmlformats.org/officeDocument/2006/relationships" id="262" r:id="R2ddc5d08cf20420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28b54987db4f27" /><Relationship Type="http://schemas.openxmlformats.org/officeDocument/2006/relationships/slide" Target="/ppt/slides/slide1.xml" Id="R0f1f78b99d7f4f56" /><Relationship Type="http://schemas.openxmlformats.org/officeDocument/2006/relationships/slide" Target="/ppt/slides/slide2.xml" Id="R3b99135c97cf4206" /><Relationship Type="http://schemas.openxmlformats.org/officeDocument/2006/relationships/slide" Target="/ppt/slides/slide3.xml" Id="R8327db620ac048de" /><Relationship Type="http://schemas.openxmlformats.org/officeDocument/2006/relationships/slide" Target="/ppt/slides/slide4.xml" Id="R14b16dcb5d264972" /><Relationship Type="http://schemas.openxmlformats.org/officeDocument/2006/relationships/slide" Target="/ppt/slides/slide5.xml" Id="R9f1451846a944668" /><Relationship Type="http://schemas.openxmlformats.org/officeDocument/2006/relationships/slide" Target="/ppt/slides/slide6.xml" Id="Rba778f2cae3a440e" /><Relationship Type="http://schemas.openxmlformats.org/officeDocument/2006/relationships/slide" Target="/ppt/slides/slide7.xml" Id="R2ddc5d08cf20420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f061031af540c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7739c25815484e" /><Relationship Type="http://schemas.openxmlformats.org/officeDocument/2006/relationships/theme" Target="/ppt/slideMasters/theme/theme1.xml" Id="Rec642b45ba3f491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e7739c25815484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61f09657e1430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56bb17665f419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d1c5ef2bc8420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a581d9b15242d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50a6781bf449e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fc50d1010c4d9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fcb3eaa81d404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REVISORKOMPANIET TROMSØ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REVISORKOMPANIET TROMSØ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REVISORKOMPANIET TROMSØ AS ble etablert [år] og holder til i Tromsø.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REVISORKOMPANIET TROMSØ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REVISORKOMPANIET TROMSØ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REVISORKOMPANIET TROMSØ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15 708 428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2 881 580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2 282 730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1 254 839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6 611 474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REVISORKOMPANIET TROMSØ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MARTIN VAENG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RONALD SEGLSTEN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REVISORKOMPANIET TROMSØ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Sjølundvegen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9016 Tromsø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77 69 39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firmapost@revisorkompaniet.no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www.revisorkompaniet.no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996 107 485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REVISORKOMPANIET TROMSØ AS</a:t>
            </a:r>
          </a:p>
        </p:txBody>
      </p:sp>
    </p:spTree>
  </p:cSld>
  <p:clrMapOvr>
    <a:masterClrMapping xmlns:a="http://schemas.openxmlformats.org/drawingml/2006/main"/>
  </p:clrMapOvr>
</p:sld>
</file>